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9"/>
  </p:notesMasterIdLst>
  <p:sldIdLst>
    <p:sldId id="256" r:id="rId2"/>
    <p:sldId id="257" r:id="rId3"/>
    <p:sldId id="258" r:id="rId4"/>
    <p:sldId id="259" r:id="rId5"/>
    <p:sldId id="262" r:id="rId6"/>
    <p:sldId id="369" r:id="rId7"/>
    <p:sldId id="417" r:id="rId8"/>
    <p:sldId id="382" r:id="rId9"/>
    <p:sldId id="465" r:id="rId10"/>
    <p:sldId id="467" r:id="rId11"/>
    <p:sldId id="476" r:id="rId12"/>
    <p:sldId id="468" r:id="rId13"/>
    <p:sldId id="469" r:id="rId14"/>
    <p:sldId id="470" r:id="rId15"/>
    <p:sldId id="480" r:id="rId16"/>
    <p:sldId id="479" r:id="rId17"/>
    <p:sldId id="460" r:id="rId18"/>
    <p:sldId id="462" r:id="rId19"/>
    <p:sldId id="478" r:id="rId20"/>
    <p:sldId id="279" r:id="rId21"/>
    <p:sldId id="474" r:id="rId22"/>
    <p:sldId id="269" r:id="rId23"/>
    <p:sldId id="267" r:id="rId24"/>
    <p:sldId id="481" r:id="rId25"/>
    <p:sldId id="482" r:id="rId26"/>
    <p:sldId id="473" r:id="rId27"/>
    <p:sldId id="280" r:id="rId28"/>
  </p:sldIdLst>
  <p:sldSz cx="9144000" cy="5143500" type="screen16x9"/>
  <p:notesSz cx="6858000" cy="9144000"/>
  <p:embeddedFontLst>
    <p:embeddedFont>
      <p:font typeface="Roboto" panose="02000000000000000000" pitchFamily="2"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00">
          <p15:clr>
            <a:srgbClr val="A4A3A4"/>
          </p15:clr>
        </p15:guide>
        <p15:guide id="2" pos="279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DDC84"/>
    <a:srgbClr val="0B2A35"/>
    <a:srgbClr val="073042"/>
    <a:srgbClr val="EFF7CF"/>
    <a:srgbClr val="43ED7D"/>
    <a:srgbClr val="75FF4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591" autoAdjust="0"/>
    <p:restoredTop sz="94660"/>
  </p:normalViewPr>
  <p:slideViewPr>
    <p:cSldViewPr snapToGrid="0">
      <p:cViewPr varScale="1">
        <p:scale>
          <a:sx n="108" d="100"/>
          <a:sy n="108" d="100"/>
        </p:scale>
        <p:origin x="869" y="77"/>
      </p:cViewPr>
      <p:guideLst>
        <p:guide orient="horz" pos="1600"/>
        <p:guide pos="279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D6722B2-EEDD-4CFC-BD8D-43F9C5B816DA}" type="doc">
      <dgm:prSet loTypeId="urn:microsoft.com/office/officeart/2005/8/layout/orgChart1" loCatId="hierarchy" qsTypeId="urn:microsoft.com/office/officeart/2005/8/quickstyle/simple3" qsCatId="simple" csTypeId="urn:microsoft.com/office/officeart/2005/8/colors/colorful4" csCatId="colorful" phldr="1"/>
      <dgm:spPr/>
      <dgm:t>
        <a:bodyPr/>
        <a:lstStyle/>
        <a:p>
          <a:endParaRPr lang="en-IN"/>
        </a:p>
      </dgm:t>
    </dgm:pt>
    <dgm:pt modelId="{1764AD40-FA9D-47B4-A1FF-9FB0FF3AA8C9}">
      <dgm:prSet phldrT="[Text]" custT="1"/>
      <dgm:spPr/>
      <dgm:t>
        <a:bodyPr/>
        <a:lstStyle/>
        <a:p>
          <a:r>
            <a:rPr lang="en-IN" sz="3100" dirty="0">
              <a:latin typeface="+mj-lt"/>
            </a:rPr>
            <a:t>Well Architected Application</a:t>
          </a:r>
        </a:p>
      </dgm:t>
    </dgm:pt>
    <dgm:pt modelId="{FEA1070E-8822-41E2-B7E3-FBFA6537FE22}" type="parTrans" cxnId="{D0B8993B-4311-4BBE-A34B-4EAC80584081}">
      <dgm:prSet/>
      <dgm:spPr/>
      <dgm:t>
        <a:bodyPr/>
        <a:lstStyle/>
        <a:p>
          <a:endParaRPr lang="en-IN"/>
        </a:p>
      </dgm:t>
    </dgm:pt>
    <dgm:pt modelId="{87FEB562-183D-469F-A9AB-ED10CC8E0260}" type="sibTrans" cxnId="{D0B8993B-4311-4BBE-A34B-4EAC80584081}">
      <dgm:prSet/>
      <dgm:spPr/>
      <dgm:t>
        <a:bodyPr/>
        <a:lstStyle/>
        <a:p>
          <a:endParaRPr lang="en-IN"/>
        </a:p>
      </dgm:t>
    </dgm:pt>
    <dgm:pt modelId="{0E6F071A-52F5-43AC-8155-C94AE09B78DD}">
      <dgm:prSet phldrT="[Text]" custT="1"/>
      <dgm:spPr/>
      <dgm:t>
        <a:bodyPr/>
        <a:lstStyle/>
        <a:p>
          <a:r>
            <a:rPr lang="en-IN" sz="2000" dirty="0"/>
            <a:t>Test</a:t>
          </a:r>
        </a:p>
      </dgm:t>
    </dgm:pt>
    <dgm:pt modelId="{BE2FD6D9-FA68-4544-A2EC-265F186FAF69}" type="parTrans" cxnId="{7EA34AFD-6A08-4355-98C4-68EAD2FE69AC}">
      <dgm:prSet/>
      <dgm:spPr/>
      <dgm:t>
        <a:bodyPr/>
        <a:lstStyle/>
        <a:p>
          <a:endParaRPr lang="en-IN"/>
        </a:p>
      </dgm:t>
    </dgm:pt>
    <dgm:pt modelId="{97ABDD26-033C-499E-865C-F2D1EF19CC09}" type="sibTrans" cxnId="{7EA34AFD-6A08-4355-98C4-68EAD2FE69AC}">
      <dgm:prSet/>
      <dgm:spPr/>
      <dgm:t>
        <a:bodyPr/>
        <a:lstStyle/>
        <a:p>
          <a:endParaRPr lang="en-IN"/>
        </a:p>
      </dgm:t>
    </dgm:pt>
    <dgm:pt modelId="{C01BD45C-42B8-4AE1-9C3A-2BC40042F9DB}">
      <dgm:prSet phldrT="[Text]" custT="1"/>
      <dgm:spPr/>
      <dgm:t>
        <a:bodyPr/>
        <a:lstStyle/>
        <a:p>
          <a:r>
            <a:rPr lang="en-IN" sz="2000" dirty="0"/>
            <a:t>Robust</a:t>
          </a:r>
        </a:p>
      </dgm:t>
    </dgm:pt>
    <dgm:pt modelId="{538493DA-31C7-46F8-8366-BD69A492E051}" type="parTrans" cxnId="{44923B83-3687-481D-BA10-BE3C6B477305}">
      <dgm:prSet/>
      <dgm:spPr/>
      <dgm:t>
        <a:bodyPr/>
        <a:lstStyle/>
        <a:p>
          <a:endParaRPr lang="en-IN"/>
        </a:p>
      </dgm:t>
    </dgm:pt>
    <dgm:pt modelId="{EFE663C5-51A9-430F-A8C4-6AA21EEC61FB}" type="sibTrans" cxnId="{44923B83-3687-481D-BA10-BE3C6B477305}">
      <dgm:prSet/>
      <dgm:spPr/>
      <dgm:t>
        <a:bodyPr/>
        <a:lstStyle/>
        <a:p>
          <a:endParaRPr lang="en-IN"/>
        </a:p>
      </dgm:t>
    </dgm:pt>
    <dgm:pt modelId="{DCC9C9C6-E1BA-439C-AF70-9905A6601F56}">
      <dgm:prSet phldrT="[Text]" custT="1"/>
      <dgm:spPr/>
      <dgm:t>
        <a:bodyPr/>
        <a:lstStyle/>
        <a:p>
          <a:r>
            <a:rPr lang="en-IN" sz="2000" dirty="0"/>
            <a:t>Expand</a:t>
          </a:r>
        </a:p>
      </dgm:t>
    </dgm:pt>
    <dgm:pt modelId="{370ABE59-82BA-4794-9DB4-35642834F746}" type="parTrans" cxnId="{EFA41668-83E8-4902-8564-1B1A7AB61B08}">
      <dgm:prSet/>
      <dgm:spPr/>
      <dgm:t>
        <a:bodyPr/>
        <a:lstStyle/>
        <a:p>
          <a:endParaRPr lang="en-IN"/>
        </a:p>
      </dgm:t>
    </dgm:pt>
    <dgm:pt modelId="{D07A0B5F-1C71-4CA6-A2FB-CA3298576BBD}" type="sibTrans" cxnId="{EFA41668-83E8-4902-8564-1B1A7AB61B08}">
      <dgm:prSet/>
      <dgm:spPr/>
      <dgm:t>
        <a:bodyPr/>
        <a:lstStyle/>
        <a:p>
          <a:endParaRPr lang="en-IN"/>
        </a:p>
      </dgm:t>
    </dgm:pt>
    <dgm:pt modelId="{40503091-0F99-4550-83CE-DB5D67E617BE}">
      <dgm:prSet phldrT="[Text]" custT="1"/>
      <dgm:spPr/>
      <dgm:t>
        <a:bodyPr/>
        <a:lstStyle/>
        <a:p>
          <a:r>
            <a:rPr lang="en-IN" sz="2000" dirty="0"/>
            <a:t>Team Develop</a:t>
          </a:r>
        </a:p>
      </dgm:t>
    </dgm:pt>
    <dgm:pt modelId="{BB87613C-5FA2-470C-A88F-B68ECC3FC5B4}" type="parTrans" cxnId="{1A02DB45-75EE-4393-BC39-931694175592}">
      <dgm:prSet/>
      <dgm:spPr/>
      <dgm:t>
        <a:bodyPr/>
        <a:lstStyle/>
        <a:p>
          <a:endParaRPr lang="en-IN"/>
        </a:p>
      </dgm:t>
    </dgm:pt>
    <dgm:pt modelId="{5B624A1F-2CA1-4617-9E70-8DE7B7130390}" type="sibTrans" cxnId="{1A02DB45-75EE-4393-BC39-931694175592}">
      <dgm:prSet/>
      <dgm:spPr/>
      <dgm:t>
        <a:bodyPr/>
        <a:lstStyle/>
        <a:p>
          <a:endParaRPr lang="en-IN"/>
        </a:p>
      </dgm:t>
    </dgm:pt>
    <dgm:pt modelId="{56407FB2-EEFB-4AB3-8B78-43726224B0CB}" type="pres">
      <dgm:prSet presAssocID="{2D6722B2-EEDD-4CFC-BD8D-43F9C5B816DA}" presName="hierChild1" presStyleCnt="0">
        <dgm:presLayoutVars>
          <dgm:orgChart val="1"/>
          <dgm:chPref val="1"/>
          <dgm:dir/>
          <dgm:animOne val="branch"/>
          <dgm:animLvl val="lvl"/>
          <dgm:resizeHandles/>
        </dgm:presLayoutVars>
      </dgm:prSet>
      <dgm:spPr/>
    </dgm:pt>
    <dgm:pt modelId="{25694659-5CFD-407E-9FBF-E189294408FB}" type="pres">
      <dgm:prSet presAssocID="{1764AD40-FA9D-47B4-A1FF-9FB0FF3AA8C9}" presName="hierRoot1" presStyleCnt="0">
        <dgm:presLayoutVars>
          <dgm:hierBranch val="init"/>
        </dgm:presLayoutVars>
      </dgm:prSet>
      <dgm:spPr/>
    </dgm:pt>
    <dgm:pt modelId="{E3B91BF6-918B-43DB-A278-53B8C10E669D}" type="pres">
      <dgm:prSet presAssocID="{1764AD40-FA9D-47B4-A1FF-9FB0FF3AA8C9}" presName="rootComposite1" presStyleCnt="0"/>
      <dgm:spPr/>
    </dgm:pt>
    <dgm:pt modelId="{E025C833-B2A5-456D-9386-86564C883C9D}" type="pres">
      <dgm:prSet presAssocID="{1764AD40-FA9D-47B4-A1FF-9FB0FF3AA8C9}" presName="rootText1" presStyleLbl="node0" presStyleIdx="0" presStyleCnt="1" custScaleX="342046" custLinFactNeighborY="-60229">
        <dgm:presLayoutVars>
          <dgm:chPref val="3"/>
        </dgm:presLayoutVars>
      </dgm:prSet>
      <dgm:spPr/>
    </dgm:pt>
    <dgm:pt modelId="{3407EF53-7028-47D5-9076-378A19B4E097}" type="pres">
      <dgm:prSet presAssocID="{1764AD40-FA9D-47B4-A1FF-9FB0FF3AA8C9}" presName="rootConnector1" presStyleLbl="node1" presStyleIdx="0" presStyleCnt="0"/>
      <dgm:spPr/>
    </dgm:pt>
    <dgm:pt modelId="{73042A64-873D-41D1-9A66-634A82BD4213}" type="pres">
      <dgm:prSet presAssocID="{1764AD40-FA9D-47B4-A1FF-9FB0FF3AA8C9}" presName="hierChild2" presStyleCnt="0"/>
      <dgm:spPr/>
    </dgm:pt>
    <dgm:pt modelId="{9E6C5FB3-519A-4371-9D07-DF3C96597C6E}" type="pres">
      <dgm:prSet presAssocID="{BE2FD6D9-FA68-4544-A2EC-265F186FAF69}" presName="Name37" presStyleLbl="parChTrans1D2" presStyleIdx="0" presStyleCnt="4"/>
      <dgm:spPr/>
    </dgm:pt>
    <dgm:pt modelId="{6B557D3E-DB16-4B7A-83CA-193CE133A2CB}" type="pres">
      <dgm:prSet presAssocID="{0E6F071A-52F5-43AC-8155-C94AE09B78DD}" presName="hierRoot2" presStyleCnt="0">
        <dgm:presLayoutVars>
          <dgm:hierBranch val="init"/>
        </dgm:presLayoutVars>
      </dgm:prSet>
      <dgm:spPr/>
    </dgm:pt>
    <dgm:pt modelId="{89CA63FC-FBE7-47FC-92F8-6643AE35112D}" type="pres">
      <dgm:prSet presAssocID="{0E6F071A-52F5-43AC-8155-C94AE09B78DD}" presName="rootComposite" presStyleCnt="0"/>
      <dgm:spPr/>
    </dgm:pt>
    <dgm:pt modelId="{4942CE66-3882-40D0-BD71-33C0F85AFE15}" type="pres">
      <dgm:prSet presAssocID="{0E6F071A-52F5-43AC-8155-C94AE09B78DD}" presName="rootText" presStyleLbl="node2" presStyleIdx="0" presStyleCnt="4" custLinFactNeighborX="-1412">
        <dgm:presLayoutVars>
          <dgm:chPref val="3"/>
        </dgm:presLayoutVars>
      </dgm:prSet>
      <dgm:spPr/>
    </dgm:pt>
    <dgm:pt modelId="{47D43974-93AA-4C77-8B8A-B7287A0B57A9}" type="pres">
      <dgm:prSet presAssocID="{0E6F071A-52F5-43AC-8155-C94AE09B78DD}" presName="rootConnector" presStyleLbl="node2" presStyleIdx="0" presStyleCnt="4"/>
      <dgm:spPr/>
    </dgm:pt>
    <dgm:pt modelId="{F371A7D3-48AA-4DEE-8C51-275483EE2378}" type="pres">
      <dgm:prSet presAssocID="{0E6F071A-52F5-43AC-8155-C94AE09B78DD}" presName="hierChild4" presStyleCnt="0"/>
      <dgm:spPr/>
    </dgm:pt>
    <dgm:pt modelId="{24E61CFE-D3E2-436D-A68F-67E3B86A777D}" type="pres">
      <dgm:prSet presAssocID="{0E6F071A-52F5-43AC-8155-C94AE09B78DD}" presName="hierChild5" presStyleCnt="0"/>
      <dgm:spPr/>
    </dgm:pt>
    <dgm:pt modelId="{52650FE0-9224-44DF-B5EA-6F1CFDAA6EA3}" type="pres">
      <dgm:prSet presAssocID="{538493DA-31C7-46F8-8366-BD69A492E051}" presName="Name37" presStyleLbl="parChTrans1D2" presStyleIdx="1" presStyleCnt="4"/>
      <dgm:spPr/>
    </dgm:pt>
    <dgm:pt modelId="{B9C03576-9223-4808-8BE1-13229B4F9EBE}" type="pres">
      <dgm:prSet presAssocID="{C01BD45C-42B8-4AE1-9C3A-2BC40042F9DB}" presName="hierRoot2" presStyleCnt="0">
        <dgm:presLayoutVars>
          <dgm:hierBranch val="init"/>
        </dgm:presLayoutVars>
      </dgm:prSet>
      <dgm:spPr/>
    </dgm:pt>
    <dgm:pt modelId="{BB0D921C-B950-4252-9771-B9B48BA4D49B}" type="pres">
      <dgm:prSet presAssocID="{C01BD45C-42B8-4AE1-9C3A-2BC40042F9DB}" presName="rootComposite" presStyleCnt="0"/>
      <dgm:spPr/>
    </dgm:pt>
    <dgm:pt modelId="{71C8F559-B833-4141-9732-996B56CA939E}" type="pres">
      <dgm:prSet presAssocID="{C01BD45C-42B8-4AE1-9C3A-2BC40042F9DB}" presName="rootText" presStyleLbl="node2" presStyleIdx="1" presStyleCnt="4">
        <dgm:presLayoutVars>
          <dgm:chPref val="3"/>
        </dgm:presLayoutVars>
      </dgm:prSet>
      <dgm:spPr/>
    </dgm:pt>
    <dgm:pt modelId="{D043611A-1081-46E2-B9CF-F577D27E0F55}" type="pres">
      <dgm:prSet presAssocID="{C01BD45C-42B8-4AE1-9C3A-2BC40042F9DB}" presName="rootConnector" presStyleLbl="node2" presStyleIdx="1" presStyleCnt="4"/>
      <dgm:spPr/>
    </dgm:pt>
    <dgm:pt modelId="{E5483F07-D8A7-426A-8BA8-1F5578B34BCA}" type="pres">
      <dgm:prSet presAssocID="{C01BD45C-42B8-4AE1-9C3A-2BC40042F9DB}" presName="hierChild4" presStyleCnt="0"/>
      <dgm:spPr/>
    </dgm:pt>
    <dgm:pt modelId="{EC38E9F8-92B1-4677-9CF9-DF1A4BCD2C2E}" type="pres">
      <dgm:prSet presAssocID="{C01BD45C-42B8-4AE1-9C3A-2BC40042F9DB}" presName="hierChild5" presStyleCnt="0"/>
      <dgm:spPr/>
    </dgm:pt>
    <dgm:pt modelId="{C965D1E4-58EE-4933-A863-A38FCD2B8E4F}" type="pres">
      <dgm:prSet presAssocID="{370ABE59-82BA-4794-9DB4-35642834F746}" presName="Name37" presStyleLbl="parChTrans1D2" presStyleIdx="2" presStyleCnt="4"/>
      <dgm:spPr/>
    </dgm:pt>
    <dgm:pt modelId="{C2992286-ADE9-4417-8FAE-3BD79C62E359}" type="pres">
      <dgm:prSet presAssocID="{DCC9C9C6-E1BA-439C-AF70-9905A6601F56}" presName="hierRoot2" presStyleCnt="0">
        <dgm:presLayoutVars>
          <dgm:hierBranch val="init"/>
        </dgm:presLayoutVars>
      </dgm:prSet>
      <dgm:spPr/>
    </dgm:pt>
    <dgm:pt modelId="{CB8A4FC0-4392-4005-9B16-48B8ED8A2E09}" type="pres">
      <dgm:prSet presAssocID="{DCC9C9C6-E1BA-439C-AF70-9905A6601F56}" presName="rootComposite" presStyleCnt="0"/>
      <dgm:spPr/>
    </dgm:pt>
    <dgm:pt modelId="{77DB0CA1-9683-4563-B4BB-DD858B427E93}" type="pres">
      <dgm:prSet presAssocID="{DCC9C9C6-E1BA-439C-AF70-9905A6601F56}" presName="rootText" presStyleLbl="node2" presStyleIdx="2" presStyleCnt="4">
        <dgm:presLayoutVars>
          <dgm:chPref val="3"/>
        </dgm:presLayoutVars>
      </dgm:prSet>
      <dgm:spPr/>
    </dgm:pt>
    <dgm:pt modelId="{25E549CF-FC05-4006-B9B0-67A77AB0FF7B}" type="pres">
      <dgm:prSet presAssocID="{DCC9C9C6-E1BA-439C-AF70-9905A6601F56}" presName="rootConnector" presStyleLbl="node2" presStyleIdx="2" presStyleCnt="4"/>
      <dgm:spPr/>
    </dgm:pt>
    <dgm:pt modelId="{2800DA32-B550-4412-9289-A6912874F41B}" type="pres">
      <dgm:prSet presAssocID="{DCC9C9C6-E1BA-439C-AF70-9905A6601F56}" presName="hierChild4" presStyleCnt="0"/>
      <dgm:spPr/>
    </dgm:pt>
    <dgm:pt modelId="{7D6B2AFD-E8FE-4067-B36C-76DBDD4A6AB1}" type="pres">
      <dgm:prSet presAssocID="{DCC9C9C6-E1BA-439C-AF70-9905A6601F56}" presName="hierChild5" presStyleCnt="0"/>
      <dgm:spPr/>
    </dgm:pt>
    <dgm:pt modelId="{9F9FFBD7-CA17-47C1-88AC-9D4B525B8C7E}" type="pres">
      <dgm:prSet presAssocID="{BB87613C-5FA2-470C-A88F-B68ECC3FC5B4}" presName="Name37" presStyleLbl="parChTrans1D2" presStyleIdx="3" presStyleCnt="4"/>
      <dgm:spPr/>
    </dgm:pt>
    <dgm:pt modelId="{AFD0D08A-3791-408A-AFAB-48918AC3CB53}" type="pres">
      <dgm:prSet presAssocID="{40503091-0F99-4550-83CE-DB5D67E617BE}" presName="hierRoot2" presStyleCnt="0">
        <dgm:presLayoutVars>
          <dgm:hierBranch val="init"/>
        </dgm:presLayoutVars>
      </dgm:prSet>
      <dgm:spPr/>
    </dgm:pt>
    <dgm:pt modelId="{B16A7715-1EDC-45DB-A37A-5AA2460826CF}" type="pres">
      <dgm:prSet presAssocID="{40503091-0F99-4550-83CE-DB5D67E617BE}" presName="rootComposite" presStyleCnt="0"/>
      <dgm:spPr/>
    </dgm:pt>
    <dgm:pt modelId="{A3E6465A-CA04-4CD8-975D-E1921872C06A}" type="pres">
      <dgm:prSet presAssocID="{40503091-0F99-4550-83CE-DB5D67E617BE}" presName="rootText" presStyleLbl="node2" presStyleIdx="3" presStyleCnt="4">
        <dgm:presLayoutVars>
          <dgm:chPref val="3"/>
        </dgm:presLayoutVars>
      </dgm:prSet>
      <dgm:spPr/>
    </dgm:pt>
    <dgm:pt modelId="{2AB52F55-EDB0-44B8-8B9C-EAF38335B5FD}" type="pres">
      <dgm:prSet presAssocID="{40503091-0F99-4550-83CE-DB5D67E617BE}" presName="rootConnector" presStyleLbl="node2" presStyleIdx="3" presStyleCnt="4"/>
      <dgm:spPr/>
    </dgm:pt>
    <dgm:pt modelId="{D25B80B2-5D54-4BF2-8920-9F4BB448E8AC}" type="pres">
      <dgm:prSet presAssocID="{40503091-0F99-4550-83CE-DB5D67E617BE}" presName="hierChild4" presStyleCnt="0"/>
      <dgm:spPr/>
    </dgm:pt>
    <dgm:pt modelId="{12648A4E-1023-419E-8818-AEFB88AD9A4A}" type="pres">
      <dgm:prSet presAssocID="{40503091-0F99-4550-83CE-DB5D67E617BE}" presName="hierChild5" presStyleCnt="0"/>
      <dgm:spPr/>
    </dgm:pt>
    <dgm:pt modelId="{703FE257-5D62-4A3F-A918-9334084F9178}" type="pres">
      <dgm:prSet presAssocID="{1764AD40-FA9D-47B4-A1FF-9FB0FF3AA8C9}" presName="hierChild3" presStyleCnt="0"/>
      <dgm:spPr/>
    </dgm:pt>
  </dgm:ptLst>
  <dgm:cxnLst>
    <dgm:cxn modelId="{EA19D200-6220-416F-98D3-795691A41BF1}" type="presOf" srcId="{0E6F071A-52F5-43AC-8155-C94AE09B78DD}" destId="{4942CE66-3882-40D0-BD71-33C0F85AFE15}" srcOrd="0" destOrd="0" presId="urn:microsoft.com/office/officeart/2005/8/layout/orgChart1"/>
    <dgm:cxn modelId="{CF7D9935-DE25-4AA0-A27C-04BC9A7FC1E7}" type="presOf" srcId="{40503091-0F99-4550-83CE-DB5D67E617BE}" destId="{2AB52F55-EDB0-44B8-8B9C-EAF38335B5FD}" srcOrd="1" destOrd="0" presId="urn:microsoft.com/office/officeart/2005/8/layout/orgChart1"/>
    <dgm:cxn modelId="{D0B8993B-4311-4BBE-A34B-4EAC80584081}" srcId="{2D6722B2-EEDD-4CFC-BD8D-43F9C5B816DA}" destId="{1764AD40-FA9D-47B4-A1FF-9FB0FF3AA8C9}" srcOrd="0" destOrd="0" parTransId="{FEA1070E-8822-41E2-B7E3-FBFA6537FE22}" sibTransId="{87FEB562-183D-469F-A9AB-ED10CC8E0260}"/>
    <dgm:cxn modelId="{1D80583E-9A85-4489-ADEB-71118CB18526}" type="presOf" srcId="{1764AD40-FA9D-47B4-A1FF-9FB0FF3AA8C9}" destId="{3407EF53-7028-47D5-9076-378A19B4E097}" srcOrd="1" destOrd="0" presId="urn:microsoft.com/office/officeart/2005/8/layout/orgChart1"/>
    <dgm:cxn modelId="{ABCE6442-D059-440C-AE9D-873DF1D60915}" type="presOf" srcId="{370ABE59-82BA-4794-9DB4-35642834F746}" destId="{C965D1E4-58EE-4933-A863-A38FCD2B8E4F}" srcOrd="0" destOrd="0" presId="urn:microsoft.com/office/officeart/2005/8/layout/orgChart1"/>
    <dgm:cxn modelId="{1A02DB45-75EE-4393-BC39-931694175592}" srcId="{1764AD40-FA9D-47B4-A1FF-9FB0FF3AA8C9}" destId="{40503091-0F99-4550-83CE-DB5D67E617BE}" srcOrd="3" destOrd="0" parTransId="{BB87613C-5FA2-470C-A88F-B68ECC3FC5B4}" sibTransId="{5B624A1F-2CA1-4617-9E70-8DE7B7130390}"/>
    <dgm:cxn modelId="{EFA41668-83E8-4902-8564-1B1A7AB61B08}" srcId="{1764AD40-FA9D-47B4-A1FF-9FB0FF3AA8C9}" destId="{DCC9C9C6-E1BA-439C-AF70-9905A6601F56}" srcOrd="2" destOrd="0" parTransId="{370ABE59-82BA-4794-9DB4-35642834F746}" sibTransId="{D07A0B5F-1C71-4CA6-A2FB-CA3298576BBD}"/>
    <dgm:cxn modelId="{BBF7136B-0465-4740-99DC-C5CB4A241492}" type="presOf" srcId="{0E6F071A-52F5-43AC-8155-C94AE09B78DD}" destId="{47D43974-93AA-4C77-8B8A-B7287A0B57A9}" srcOrd="1" destOrd="0" presId="urn:microsoft.com/office/officeart/2005/8/layout/orgChart1"/>
    <dgm:cxn modelId="{9331B074-1397-468E-A483-4E85415C802A}" type="presOf" srcId="{DCC9C9C6-E1BA-439C-AF70-9905A6601F56}" destId="{77DB0CA1-9683-4563-B4BB-DD858B427E93}" srcOrd="0" destOrd="0" presId="urn:microsoft.com/office/officeart/2005/8/layout/orgChart1"/>
    <dgm:cxn modelId="{5A67F27C-F324-4B1F-9931-C6B44B93BF91}" type="presOf" srcId="{BB87613C-5FA2-470C-A88F-B68ECC3FC5B4}" destId="{9F9FFBD7-CA17-47C1-88AC-9D4B525B8C7E}" srcOrd="0" destOrd="0" presId="urn:microsoft.com/office/officeart/2005/8/layout/orgChart1"/>
    <dgm:cxn modelId="{BB307081-03A3-41CF-9C4A-86B0FA554483}" type="presOf" srcId="{BE2FD6D9-FA68-4544-A2EC-265F186FAF69}" destId="{9E6C5FB3-519A-4371-9D07-DF3C96597C6E}" srcOrd="0" destOrd="0" presId="urn:microsoft.com/office/officeart/2005/8/layout/orgChart1"/>
    <dgm:cxn modelId="{44923B83-3687-481D-BA10-BE3C6B477305}" srcId="{1764AD40-FA9D-47B4-A1FF-9FB0FF3AA8C9}" destId="{C01BD45C-42B8-4AE1-9C3A-2BC40042F9DB}" srcOrd="1" destOrd="0" parTransId="{538493DA-31C7-46F8-8366-BD69A492E051}" sibTransId="{EFE663C5-51A9-430F-A8C4-6AA21EEC61FB}"/>
    <dgm:cxn modelId="{7E8F1998-CCAF-4A51-96F8-F11140A45954}" type="presOf" srcId="{DCC9C9C6-E1BA-439C-AF70-9905A6601F56}" destId="{25E549CF-FC05-4006-B9B0-67A77AB0FF7B}" srcOrd="1" destOrd="0" presId="urn:microsoft.com/office/officeart/2005/8/layout/orgChart1"/>
    <dgm:cxn modelId="{9DFA889A-1A9D-4774-BE49-ADCABA14E5E5}" type="presOf" srcId="{C01BD45C-42B8-4AE1-9C3A-2BC40042F9DB}" destId="{D043611A-1081-46E2-B9CF-F577D27E0F55}" srcOrd="1" destOrd="0" presId="urn:microsoft.com/office/officeart/2005/8/layout/orgChart1"/>
    <dgm:cxn modelId="{7E68AE9C-4C2A-4CCE-B4F1-7953AF7CCBB1}" type="presOf" srcId="{40503091-0F99-4550-83CE-DB5D67E617BE}" destId="{A3E6465A-CA04-4CD8-975D-E1921872C06A}" srcOrd="0" destOrd="0" presId="urn:microsoft.com/office/officeart/2005/8/layout/orgChart1"/>
    <dgm:cxn modelId="{E323B2AE-4CE1-4897-B047-67B9CF06AB86}" type="presOf" srcId="{C01BD45C-42B8-4AE1-9C3A-2BC40042F9DB}" destId="{71C8F559-B833-4141-9732-996B56CA939E}" srcOrd="0" destOrd="0" presId="urn:microsoft.com/office/officeart/2005/8/layout/orgChart1"/>
    <dgm:cxn modelId="{663B63B1-750E-46B2-95A0-D82BA0FFB390}" type="presOf" srcId="{1764AD40-FA9D-47B4-A1FF-9FB0FF3AA8C9}" destId="{E025C833-B2A5-456D-9386-86564C883C9D}" srcOrd="0" destOrd="0" presId="urn:microsoft.com/office/officeart/2005/8/layout/orgChart1"/>
    <dgm:cxn modelId="{9B5CE8B8-6003-487A-A6BD-F7594AE1FDC7}" type="presOf" srcId="{2D6722B2-EEDD-4CFC-BD8D-43F9C5B816DA}" destId="{56407FB2-EEFB-4AB3-8B78-43726224B0CB}" srcOrd="0" destOrd="0" presId="urn:microsoft.com/office/officeart/2005/8/layout/orgChart1"/>
    <dgm:cxn modelId="{BB7E2BEC-7107-43BF-AD4F-44784F24C3FF}" type="presOf" srcId="{538493DA-31C7-46F8-8366-BD69A492E051}" destId="{52650FE0-9224-44DF-B5EA-6F1CFDAA6EA3}" srcOrd="0" destOrd="0" presId="urn:microsoft.com/office/officeart/2005/8/layout/orgChart1"/>
    <dgm:cxn modelId="{7EA34AFD-6A08-4355-98C4-68EAD2FE69AC}" srcId="{1764AD40-FA9D-47B4-A1FF-9FB0FF3AA8C9}" destId="{0E6F071A-52F5-43AC-8155-C94AE09B78DD}" srcOrd="0" destOrd="0" parTransId="{BE2FD6D9-FA68-4544-A2EC-265F186FAF69}" sibTransId="{97ABDD26-033C-499E-865C-F2D1EF19CC09}"/>
    <dgm:cxn modelId="{15A3419B-69A3-4090-BFA9-55593F51D9DE}" type="presParOf" srcId="{56407FB2-EEFB-4AB3-8B78-43726224B0CB}" destId="{25694659-5CFD-407E-9FBF-E189294408FB}" srcOrd="0" destOrd="0" presId="urn:microsoft.com/office/officeart/2005/8/layout/orgChart1"/>
    <dgm:cxn modelId="{B4E3B68C-3E77-446A-B4DB-69E4773BE589}" type="presParOf" srcId="{25694659-5CFD-407E-9FBF-E189294408FB}" destId="{E3B91BF6-918B-43DB-A278-53B8C10E669D}" srcOrd="0" destOrd="0" presId="urn:microsoft.com/office/officeart/2005/8/layout/orgChart1"/>
    <dgm:cxn modelId="{2160981B-C200-4D4B-8A20-A9E13C9E3F5E}" type="presParOf" srcId="{E3B91BF6-918B-43DB-A278-53B8C10E669D}" destId="{E025C833-B2A5-456D-9386-86564C883C9D}" srcOrd="0" destOrd="0" presId="urn:microsoft.com/office/officeart/2005/8/layout/orgChart1"/>
    <dgm:cxn modelId="{6CA98614-D374-4DC1-8350-E8981826B76D}" type="presParOf" srcId="{E3B91BF6-918B-43DB-A278-53B8C10E669D}" destId="{3407EF53-7028-47D5-9076-378A19B4E097}" srcOrd="1" destOrd="0" presId="urn:microsoft.com/office/officeart/2005/8/layout/orgChart1"/>
    <dgm:cxn modelId="{6F2C4658-8A46-4FCA-84D4-A69DC65FE91F}" type="presParOf" srcId="{25694659-5CFD-407E-9FBF-E189294408FB}" destId="{73042A64-873D-41D1-9A66-634A82BD4213}" srcOrd="1" destOrd="0" presId="urn:microsoft.com/office/officeart/2005/8/layout/orgChart1"/>
    <dgm:cxn modelId="{82F9C3D6-AE3C-41A7-907C-90DBAB67EE6F}" type="presParOf" srcId="{73042A64-873D-41D1-9A66-634A82BD4213}" destId="{9E6C5FB3-519A-4371-9D07-DF3C96597C6E}" srcOrd="0" destOrd="0" presId="urn:microsoft.com/office/officeart/2005/8/layout/orgChart1"/>
    <dgm:cxn modelId="{BC4D34AA-B32E-4AF9-83E0-ABBF78CC9C9F}" type="presParOf" srcId="{73042A64-873D-41D1-9A66-634A82BD4213}" destId="{6B557D3E-DB16-4B7A-83CA-193CE133A2CB}" srcOrd="1" destOrd="0" presId="urn:microsoft.com/office/officeart/2005/8/layout/orgChart1"/>
    <dgm:cxn modelId="{B18C2D2C-FE99-4E43-AB3C-1CBA0E951311}" type="presParOf" srcId="{6B557D3E-DB16-4B7A-83CA-193CE133A2CB}" destId="{89CA63FC-FBE7-47FC-92F8-6643AE35112D}" srcOrd="0" destOrd="0" presId="urn:microsoft.com/office/officeart/2005/8/layout/orgChart1"/>
    <dgm:cxn modelId="{A0B30CF1-06D5-41D5-A4C2-F24B5380200E}" type="presParOf" srcId="{89CA63FC-FBE7-47FC-92F8-6643AE35112D}" destId="{4942CE66-3882-40D0-BD71-33C0F85AFE15}" srcOrd="0" destOrd="0" presId="urn:microsoft.com/office/officeart/2005/8/layout/orgChart1"/>
    <dgm:cxn modelId="{FE8E1454-30F3-45F8-BB45-60DDFD1D5C40}" type="presParOf" srcId="{89CA63FC-FBE7-47FC-92F8-6643AE35112D}" destId="{47D43974-93AA-4C77-8B8A-B7287A0B57A9}" srcOrd="1" destOrd="0" presId="urn:microsoft.com/office/officeart/2005/8/layout/orgChart1"/>
    <dgm:cxn modelId="{0538D08D-F7E2-4DF8-A255-D848583269DA}" type="presParOf" srcId="{6B557D3E-DB16-4B7A-83CA-193CE133A2CB}" destId="{F371A7D3-48AA-4DEE-8C51-275483EE2378}" srcOrd="1" destOrd="0" presId="urn:microsoft.com/office/officeart/2005/8/layout/orgChart1"/>
    <dgm:cxn modelId="{66C9E3F1-4B47-4A2E-8857-17C30DD8D762}" type="presParOf" srcId="{6B557D3E-DB16-4B7A-83CA-193CE133A2CB}" destId="{24E61CFE-D3E2-436D-A68F-67E3B86A777D}" srcOrd="2" destOrd="0" presId="urn:microsoft.com/office/officeart/2005/8/layout/orgChart1"/>
    <dgm:cxn modelId="{BE0C578B-A36D-4C80-8C9F-B74FABF0582E}" type="presParOf" srcId="{73042A64-873D-41D1-9A66-634A82BD4213}" destId="{52650FE0-9224-44DF-B5EA-6F1CFDAA6EA3}" srcOrd="2" destOrd="0" presId="urn:microsoft.com/office/officeart/2005/8/layout/orgChart1"/>
    <dgm:cxn modelId="{469207E4-6178-4B06-B060-8B131B60A379}" type="presParOf" srcId="{73042A64-873D-41D1-9A66-634A82BD4213}" destId="{B9C03576-9223-4808-8BE1-13229B4F9EBE}" srcOrd="3" destOrd="0" presId="urn:microsoft.com/office/officeart/2005/8/layout/orgChart1"/>
    <dgm:cxn modelId="{F25EE868-8B5E-4BF8-9DC0-23DA1EDA2A61}" type="presParOf" srcId="{B9C03576-9223-4808-8BE1-13229B4F9EBE}" destId="{BB0D921C-B950-4252-9771-B9B48BA4D49B}" srcOrd="0" destOrd="0" presId="urn:microsoft.com/office/officeart/2005/8/layout/orgChart1"/>
    <dgm:cxn modelId="{87D21F49-F7FB-49B1-AC53-E4F30F5728E9}" type="presParOf" srcId="{BB0D921C-B950-4252-9771-B9B48BA4D49B}" destId="{71C8F559-B833-4141-9732-996B56CA939E}" srcOrd="0" destOrd="0" presId="urn:microsoft.com/office/officeart/2005/8/layout/orgChart1"/>
    <dgm:cxn modelId="{BE6594E9-345C-4951-8359-CE8414154F05}" type="presParOf" srcId="{BB0D921C-B950-4252-9771-B9B48BA4D49B}" destId="{D043611A-1081-46E2-B9CF-F577D27E0F55}" srcOrd="1" destOrd="0" presId="urn:microsoft.com/office/officeart/2005/8/layout/orgChart1"/>
    <dgm:cxn modelId="{0BFB757F-6CEB-4DB3-ACA2-C246D3EB97AF}" type="presParOf" srcId="{B9C03576-9223-4808-8BE1-13229B4F9EBE}" destId="{E5483F07-D8A7-426A-8BA8-1F5578B34BCA}" srcOrd="1" destOrd="0" presId="urn:microsoft.com/office/officeart/2005/8/layout/orgChart1"/>
    <dgm:cxn modelId="{0853129C-3C86-4FBA-8311-40CDAFBD579F}" type="presParOf" srcId="{B9C03576-9223-4808-8BE1-13229B4F9EBE}" destId="{EC38E9F8-92B1-4677-9CF9-DF1A4BCD2C2E}" srcOrd="2" destOrd="0" presId="urn:microsoft.com/office/officeart/2005/8/layout/orgChart1"/>
    <dgm:cxn modelId="{7FD990A5-7CEC-42E2-89F8-4B90977A6461}" type="presParOf" srcId="{73042A64-873D-41D1-9A66-634A82BD4213}" destId="{C965D1E4-58EE-4933-A863-A38FCD2B8E4F}" srcOrd="4" destOrd="0" presId="urn:microsoft.com/office/officeart/2005/8/layout/orgChart1"/>
    <dgm:cxn modelId="{ED313812-F303-4AF6-8AEA-F83933C30FF8}" type="presParOf" srcId="{73042A64-873D-41D1-9A66-634A82BD4213}" destId="{C2992286-ADE9-4417-8FAE-3BD79C62E359}" srcOrd="5" destOrd="0" presId="urn:microsoft.com/office/officeart/2005/8/layout/orgChart1"/>
    <dgm:cxn modelId="{44EC6F9F-F0C5-4388-A9C5-3A47224BF959}" type="presParOf" srcId="{C2992286-ADE9-4417-8FAE-3BD79C62E359}" destId="{CB8A4FC0-4392-4005-9B16-48B8ED8A2E09}" srcOrd="0" destOrd="0" presId="urn:microsoft.com/office/officeart/2005/8/layout/orgChart1"/>
    <dgm:cxn modelId="{185F8306-13D0-4653-9FD6-3F89EA3E11FE}" type="presParOf" srcId="{CB8A4FC0-4392-4005-9B16-48B8ED8A2E09}" destId="{77DB0CA1-9683-4563-B4BB-DD858B427E93}" srcOrd="0" destOrd="0" presId="urn:microsoft.com/office/officeart/2005/8/layout/orgChart1"/>
    <dgm:cxn modelId="{6221DF63-CB8A-4F6C-B8D5-D2198C4C08A1}" type="presParOf" srcId="{CB8A4FC0-4392-4005-9B16-48B8ED8A2E09}" destId="{25E549CF-FC05-4006-B9B0-67A77AB0FF7B}" srcOrd="1" destOrd="0" presId="urn:microsoft.com/office/officeart/2005/8/layout/orgChart1"/>
    <dgm:cxn modelId="{2D44777D-1C78-46FE-A394-D5A27074FB36}" type="presParOf" srcId="{C2992286-ADE9-4417-8FAE-3BD79C62E359}" destId="{2800DA32-B550-4412-9289-A6912874F41B}" srcOrd="1" destOrd="0" presId="urn:microsoft.com/office/officeart/2005/8/layout/orgChart1"/>
    <dgm:cxn modelId="{092D8EBA-1B5A-48C4-870B-6275FA26130D}" type="presParOf" srcId="{C2992286-ADE9-4417-8FAE-3BD79C62E359}" destId="{7D6B2AFD-E8FE-4067-B36C-76DBDD4A6AB1}" srcOrd="2" destOrd="0" presId="urn:microsoft.com/office/officeart/2005/8/layout/orgChart1"/>
    <dgm:cxn modelId="{93032C93-0214-414A-95C8-936E2E29D476}" type="presParOf" srcId="{73042A64-873D-41D1-9A66-634A82BD4213}" destId="{9F9FFBD7-CA17-47C1-88AC-9D4B525B8C7E}" srcOrd="6" destOrd="0" presId="urn:microsoft.com/office/officeart/2005/8/layout/orgChart1"/>
    <dgm:cxn modelId="{28BE1944-7B03-49CB-BAEA-2F13C4771316}" type="presParOf" srcId="{73042A64-873D-41D1-9A66-634A82BD4213}" destId="{AFD0D08A-3791-408A-AFAB-48918AC3CB53}" srcOrd="7" destOrd="0" presId="urn:microsoft.com/office/officeart/2005/8/layout/orgChart1"/>
    <dgm:cxn modelId="{0BD5F41A-88EF-435D-91DC-6608CD913D33}" type="presParOf" srcId="{AFD0D08A-3791-408A-AFAB-48918AC3CB53}" destId="{B16A7715-1EDC-45DB-A37A-5AA2460826CF}" srcOrd="0" destOrd="0" presId="urn:microsoft.com/office/officeart/2005/8/layout/orgChart1"/>
    <dgm:cxn modelId="{9E4ECA85-3AB4-4757-B41F-4103164752B1}" type="presParOf" srcId="{B16A7715-1EDC-45DB-A37A-5AA2460826CF}" destId="{A3E6465A-CA04-4CD8-975D-E1921872C06A}" srcOrd="0" destOrd="0" presId="urn:microsoft.com/office/officeart/2005/8/layout/orgChart1"/>
    <dgm:cxn modelId="{48802F26-90FE-410D-ADC5-7382BDF9F08D}" type="presParOf" srcId="{B16A7715-1EDC-45DB-A37A-5AA2460826CF}" destId="{2AB52F55-EDB0-44B8-8B9C-EAF38335B5FD}" srcOrd="1" destOrd="0" presId="urn:microsoft.com/office/officeart/2005/8/layout/orgChart1"/>
    <dgm:cxn modelId="{A43F8AE4-AA04-4AA5-B518-F7547ED16E5A}" type="presParOf" srcId="{AFD0D08A-3791-408A-AFAB-48918AC3CB53}" destId="{D25B80B2-5D54-4BF2-8920-9F4BB448E8AC}" srcOrd="1" destOrd="0" presId="urn:microsoft.com/office/officeart/2005/8/layout/orgChart1"/>
    <dgm:cxn modelId="{1915BD72-743C-4BC0-AC94-8534DC191494}" type="presParOf" srcId="{AFD0D08A-3791-408A-AFAB-48918AC3CB53}" destId="{12648A4E-1023-419E-8818-AEFB88AD9A4A}" srcOrd="2" destOrd="0" presId="urn:microsoft.com/office/officeart/2005/8/layout/orgChart1"/>
    <dgm:cxn modelId="{00BEA1A5-B54F-42A9-8796-8B019BA6D07F}" type="presParOf" srcId="{25694659-5CFD-407E-9FBF-E189294408FB}" destId="{703FE257-5D62-4A3F-A918-9334084F9178}"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9FFBD7-CA17-47C1-88AC-9D4B525B8C7E}">
      <dsp:nvSpPr>
        <dsp:cNvPr id="0" name=""/>
        <dsp:cNvSpPr/>
      </dsp:nvSpPr>
      <dsp:spPr>
        <a:xfrm>
          <a:off x="4094018" y="1472889"/>
          <a:ext cx="3206460" cy="903011"/>
        </a:xfrm>
        <a:custGeom>
          <a:avLst/>
          <a:gdLst/>
          <a:ahLst/>
          <a:cxnLst/>
          <a:rect l="0" t="0" r="0" b="0"/>
          <a:pathLst>
            <a:path>
              <a:moveTo>
                <a:pt x="0" y="0"/>
              </a:moveTo>
              <a:lnTo>
                <a:pt x="0" y="717514"/>
              </a:lnTo>
              <a:lnTo>
                <a:pt x="3206460" y="717514"/>
              </a:lnTo>
              <a:lnTo>
                <a:pt x="3206460" y="903011"/>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965D1E4-58EE-4933-A863-A38FCD2B8E4F}">
      <dsp:nvSpPr>
        <dsp:cNvPr id="0" name=""/>
        <dsp:cNvSpPr/>
      </dsp:nvSpPr>
      <dsp:spPr>
        <a:xfrm>
          <a:off x="4094018" y="1472889"/>
          <a:ext cx="1068820" cy="903011"/>
        </a:xfrm>
        <a:custGeom>
          <a:avLst/>
          <a:gdLst/>
          <a:ahLst/>
          <a:cxnLst/>
          <a:rect l="0" t="0" r="0" b="0"/>
          <a:pathLst>
            <a:path>
              <a:moveTo>
                <a:pt x="0" y="0"/>
              </a:moveTo>
              <a:lnTo>
                <a:pt x="0" y="717514"/>
              </a:lnTo>
              <a:lnTo>
                <a:pt x="1068820" y="717514"/>
              </a:lnTo>
              <a:lnTo>
                <a:pt x="1068820" y="903011"/>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650FE0-9224-44DF-B5EA-6F1CFDAA6EA3}">
      <dsp:nvSpPr>
        <dsp:cNvPr id="0" name=""/>
        <dsp:cNvSpPr/>
      </dsp:nvSpPr>
      <dsp:spPr>
        <a:xfrm>
          <a:off x="3025198" y="1472889"/>
          <a:ext cx="1068820" cy="903011"/>
        </a:xfrm>
        <a:custGeom>
          <a:avLst/>
          <a:gdLst/>
          <a:ahLst/>
          <a:cxnLst/>
          <a:rect l="0" t="0" r="0" b="0"/>
          <a:pathLst>
            <a:path>
              <a:moveTo>
                <a:pt x="1068820" y="0"/>
              </a:moveTo>
              <a:lnTo>
                <a:pt x="1068820" y="717514"/>
              </a:lnTo>
              <a:lnTo>
                <a:pt x="0" y="717514"/>
              </a:lnTo>
              <a:lnTo>
                <a:pt x="0" y="903011"/>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6C5FB3-519A-4371-9D07-DF3C96597C6E}">
      <dsp:nvSpPr>
        <dsp:cNvPr id="0" name=""/>
        <dsp:cNvSpPr/>
      </dsp:nvSpPr>
      <dsp:spPr>
        <a:xfrm>
          <a:off x="883322" y="1472889"/>
          <a:ext cx="3210696" cy="903011"/>
        </a:xfrm>
        <a:custGeom>
          <a:avLst/>
          <a:gdLst/>
          <a:ahLst/>
          <a:cxnLst/>
          <a:rect l="0" t="0" r="0" b="0"/>
          <a:pathLst>
            <a:path>
              <a:moveTo>
                <a:pt x="3210696" y="0"/>
              </a:moveTo>
              <a:lnTo>
                <a:pt x="3210696" y="717514"/>
              </a:lnTo>
              <a:lnTo>
                <a:pt x="0" y="717514"/>
              </a:lnTo>
              <a:lnTo>
                <a:pt x="0" y="903011"/>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025C833-B2A5-456D-9386-86564C883C9D}">
      <dsp:nvSpPr>
        <dsp:cNvPr id="0" name=""/>
        <dsp:cNvSpPr/>
      </dsp:nvSpPr>
      <dsp:spPr>
        <a:xfrm>
          <a:off x="1072649" y="589567"/>
          <a:ext cx="6042738" cy="883322"/>
        </a:xfrm>
        <a:prstGeom prst="rect">
          <a:avLst/>
        </a:prstGeom>
        <a:gradFill rotWithShape="0">
          <a:gsLst>
            <a:gs pos="0">
              <a:schemeClr val="accent3">
                <a:hueOff val="0"/>
                <a:satOff val="0"/>
                <a:lumOff val="0"/>
                <a:alphaOff val="0"/>
                <a:tint val="50000"/>
                <a:satMod val="300000"/>
              </a:schemeClr>
            </a:gs>
            <a:gs pos="35000">
              <a:schemeClr val="accent3">
                <a:hueOff val="0"/>
                <a:satOff val="0"/>
                <a:lumOff val="0"/>
                <a:alphaOff val="0"/>
                <a:tint val="37000"/>
                <a:satMod val="300000"/>
              </a:schemeClr>
            </a:gs>
            <a:gs pos="100000">
              <a:schemeClr val="accent3">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9685" tIns="19685" rIns="19685" bIns="19685" numCol="1" spcCol="1270" anchor="ctr" anchorCtr="0">
          <a:noAutofit/>
        </a:bodyPr>
        <a:lstStyle/>
        <a:p>
          <a:pPr marL="0" lvl="0" indent="0" algn="ctr" defTabSz="1377950">
            <a:lnSpc>
              <a:spcPct val="90000"/>
            </a:lnSpc>
            <a:spcBef>
              <a:spcPct val="0"/>
            </a:spcBef>
            <a:spcAft>
              <a:spcPct val="35000"/>
            </a:spcAft>
            <a:buNone/>
          </a:pPr>
          <a:r>
            <a:rPr lang="en-IN" sz="3100" kern="1200" dirty="0">
              <a:latin typeface="+mj-lt"/>
            </a:rPr>
            <a:t>Well Architected Application</a:t>
          </a:r>
        </a:p>
      </dsp:txBody>
      <dsp:txXfrm>
        <a:off x="1072649" y="589567"/>
        <a:ext cx="6042738" cy="883322"/>
      </dsp:txXfrm>
    </dsp:sp>
    <dsp:sp modelId="{4942CE66-3882-40D0-BD71-33C0F85AFE15}">
      <dsp:nvSpPr>
        <dsp:cNvPr id="0" name=""/>
        <dsp:cNvSpPr/>
      </dsp:nvSpPr>
      <dsp:spPr>
        <a:xfrm>
          <a:off x="0" y="2375901"/>
          <a:ext cx="1766644" cy="883322"/>
        </a:xfrm>
        <a:prstGeom prst="rect">
          <a:avLst/>
        </a:prstGeom>
        <a:gradFill rotWithShape="0">
          <a:gsLst>
            <a:gs pos="0">
              <a:schemeClr val="accent5">
                <a:hueOff val="0"/>
                <a:satOff val="0"/>
                <a:lumOff val="0"/>
                <a:alphaOff val="0"/>
                <a:tint val="50000"/>
                <a:satMod val="300000"/>
              </a:schemeClr>
            </a:gs>
            <a:gs pos="35000">
              <a:schemeClr val="accent5">
                <a:hueOff val="0"/>
                <a:satOff val="0"/>
                <a:lumOff val="0"/>
                <a:alphaOff val="0"/>
                <a:tint val="37000"/>
                <a:satMod val="300000"/>
              </a:schemeClr>
            </a:gs>
            <a:gs pos="100000">
              <a:schemeClr val="accent5">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IN" sz="2000" kern="1200" dirty="0"/>
            <a:t>Test</a:t>
          </a:r>
        </a:p>
      </dsp:txBody>
      <dsp:txXfrm>
        <a:off x="0" y="2375901"/>
        <a:ext cx="1766644" cy="883322"/>
      </dsp:txXfrm>
    </dsp:sp>
    <dsp:sp modelId="{71C8F559-B833-4141-9732-996B56CA939E}">
      <dsp:nvSpPr>
        <dsp:cNvPr id="0" name=""/>
        <dsp:cNvSpPr/>
      </dsp:nvSpPr>
      <dsp:spPr>
        <a:xfrm>
          <a:off x="2141875" y="2375901"/>
          <a:ext cx="1766644" cy="883322"/>
        </a:xfrm>
        <a:prstGeom prst="rect">
          <a:avLst/>
        </a:prstGeom>
        <a:gradFill rotWithShape="0">
          <a:gsLst>
            <a:gs pos="0">
              <a:schemeClr val="accent5">
                <a:hueOff val="0"/>
                <a:satOff val="0"/>
                <a:lumOff val="0"/>
                <a:alphaOff val="0"/>
                <a:tint val="50000"/>
                <a:satMod val="300000"/>
              </a:schemeClr>
            </a:gs>
            <a:gs pos="35000">
              <a:schemeClr val="accent5">
                <a:hueOff val="0"/>
                <a:satOff val="0"/>
                <a:lumOff val="0"/>
                <a:alphaOff val="0"/>
                <a:tint val="37000"/>
                <a:satMod val="300000"/>
              </a:schemeClr>
            </a:gs>
            <a:gs pos="100000">
              <a:schemeClr val="accent5">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IN" sz="2000" kern="1200" dirty="0"/>
            <a:t>Robust</a:t>
          </a:r>
        </a:p>
      </dsp:txBody>
      <dsp:txXfrm>
        <a:off x="2141875" y="2375901"/>
        <a:ext cx="1766644" cy="883322"/>
      </dsp:txXfrm>
    </dsp:sp>
    <dsp:sp modelId="{77DB0CA1-9683-4563-B4BB-DD858B427E93}">
      <dsp:nvSpPr>
        <dsp:cNvPr id="0" name=""/>
        <dsp:cNvSpPr/>
      </dsp:nvSpPr>
      <dsp:spPr>
        <a:xfrm>
          <a:off x="4279516" y="2375901"/>
          <a:ext cx="1766644" cy="883322"/>
        </a:xfrm>
        <a:prstGeom prst="rect">
          <a:avLst/>
        </a:prstGeom>
        <a:gradFill rotWithShape="0">
          <a:gsLst>
            <a:gs pos="0">
              <a:schemeClr val="accent5">
                <a:hueOff val="0"/>
                <a:satOff val="0"/>
                <a:lumOff val="0"/>
                <a:alphaOff val="0"/>
                <a:tint val="50000"/>
                <a:satMod val="300000"/>
              </a:schemeClr>
            </a:gs>
            <a:gs pos="35000">
              <a:schemeClr val="accent5">
                <a:hueOff val="0"/>
                <a:satOff val="0"/>
                <a:lumOff val="0"/>
                <a:alphaOff val="0"/>
                <a:tint val="37000"/>
                <a:satMod val="300000"/>
              </a:schemeClr>
            </a:gs>
            <a:gs pos="100000">
              <a:schemeClr val="accent5">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IN" sz="2000" kern="1200" dirty="0"/>
            <a:t>Expand</a:t>
          </a:r>
        </a:p>
      </dsp:txBody>
      <dsp:txXfrm>
        <a:off x="4279516" y="2375901"/>
        <a:ext cx="1766644" cy="883322"/>
      </dsp:txXfrm>
    </dsp:sp>
    <dsp:sp modelId="{A3E6465A-CA04-4CD8-975D-E1921872C06A}">
      <dsp:nvSpPr>
        <dsp:cNvPr id="0" name=""/>
        <dsp:cNvSpPr/>
      </dsp:nvSpPr>
      <dsp:spPr>
        <a:xfrm>
          <a:off x="6417156" y="2375901"/>
          <a:ext cx="1766644" cy="883322"/>
        </a:xfrm>
        <a:prstGeom prst="rect">
          <a:avLst/>
        </a:prstGeom>
        <a:gradFill rotWithShape="0">
          <a:gsLst>
            <a:gs pos="0">
              <a:schemeClr val="accent5">
                <a:hueOff val="0"/>
                <a:satOff val="0"/>
                <a:lumOff val="0"/>
                <a:alphaOff val="0"/>
                <a:tint val="50000"/>
                <a:satMod val="300000"/>
              </a:schemeClr>
            </a:gs>
            <a:gs pos="35000">
              <a:schemeClr val="accent5">
                <a:hueOff val="0"/>
                <a:satOff val="0"/>
                <a:lumOff val="0"/>
                <a:alphaOff val="0"/>
                <a:tint val="37000"/>
                <a:satMod val="300000"/>
              </a:schemeClr>
            </a:gs>
            <a:gs pos="100000">
              <a:schemeClr val="accent5">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IN" sz="2000" kern="1200" dirty="0"/>
            <a:t>Team Develop</a:t>
          </a:r>
        </a:p>
      </dsp:txBody>
      <dsp:txXfrm>
        <a:off x="6417156" y="2375901"/>
        <a:ext cx="1766644" cy="883322"/>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svg>
</file>

<file path=ppt/media/image25.jpg>
</file>

<file path=ppt/media/image26.png>
</file>

<file path=ppt/media/image27.jpg>
</file>

<file path=ppt/media/image28.jpg>
</file>

<file path=ppt/media/image29.jpg>
</file>

<file path=ppt/media/image3.png>
</file>

<file path=ppt/media/image30.jpg>
</file>

<file path=ppt/media/image31.jpg>
</file>

<file path=ppt/media/image32.png>
</file>

<file path=ppt/media/image33.jpg>
</file>

<file path=ppt/media/image34.png>
</file>

<file path=ppt/media/image35.png>
</file>

<file path=ppt/media/image36.jpg>
</file>

<file path=ppt/media/image37.jpg>
</file>

<file path=ppt/media/image38.jp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9" name="Google Shape;209;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1" name="Google Shape;251;p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6023609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9"/>
        <p:cNvGrpSpPr/>
        <p:nvPr/>
      </p:nvGrpSpPr>
      <p:grpSpPr>
        <a:xfrm>
          <a:off x="0" y="0"/>
          <a:ext cx="0" cy="0"/>
          <a:chOff x="0" y="0"/>
          <a:chExt cx="0" cy="0"/>
        </a:xfrm>
      </p:grpSpPr>
      <p:sp>
        <p:nvSpPr>
          <p:cNvPr id="1080" name="Google Shape;1080;g146c35be935_0_16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1" name="Google Shape;1081;g146c35be935_0_16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endParaRPr>
              <a:solidFill>
                <a:schemeClr val="dk1"/>
              </a:solidFill>
            </a:endParaRPr>
          </a:p>
        </p:txBody>
      </p:sp>
    </p:spTree>
    <p:extLst>
      <p:ext uri="{BB962C8B-B14F-4D97-AF65-F5344CB8AC3E}">
        <p14:creationId xmlns:p14="http://schemas.microsoft.com/office/powerpoint/2010/main" val="19977126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1" name="Google Shape;251;p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426088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1" name="Google Shape;251;p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4965166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1" name="Google Shape;251;p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7033933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1" name="Google Shape;251;p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3685226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563ead61db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8" name="Google Shape;278;g1563ead61db_0_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8812124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1563ead61db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2" name="Google Shape;242;g1563ead61db_0_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i="1"/>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1563ead61d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0" name="Google Shape;270;g1563ead61db_0_1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2515069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563ead61db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8" name="Google Shape;278;g1563ead61db_0_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3975657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0" name="Google Shape;220;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563ead61db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2" name="Google Shape;412;g1563ead61db_0_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1563ead61db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2" name="Google Shape;242;g1563ead61db_0_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i="1"/>
          </a:p>
        </p:txBody>
      </p:sp>
    </p:spTree>
    <p:extLst>
      <p:ext uri="{BB962C8B-B14F-4D97-AF65-F5344CB8AC3E}">
        <p14:creationId xmlns:p14="http://schemas.microsoft.com/office/powerpoint/2010/main" val="18105578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1563ead61db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6" name="Google Shape;336;g1563ead61db_0_2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1563ead61db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8" name="Google Shape;318;g1563ead61db_0_1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i="1"/>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563ead61db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2" name="Google Shape;412;g1563ead61db_0_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8500294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0" name="Google Shape;420;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3" name="Google Shape;233;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1563ead61db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2" name="Google Shape;242;g1563ead61db_0_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i="1"/>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1563ead61d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0" name="Google Shape;270;g1563ead61db_0_1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7"/>
        <p:cNvGrpSpPr/>
        <p:nvPr/>
      </p:nvGrpSpPr>
      <p:grpSpPr>
        <a:xfrm>
          <a:off x="0" y="0"/>
          <a:ext cx="0" cy="0"/>
          <a:chOff x="0" y="0"/>
          <a:chExt cx="0" cy="0"/>
        </a:xfrm>
      </p:grpSpPr>
      <p:sp>
        <p:nvSpPr>
          <p:cNvPr id="1068" name="Google Shape;1068;g146c35be935_0_16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9" name="Google Shape;1069;g146c35be935_0_16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1563ead61db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1563ead61db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1" name="Google Shape;251;p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1563ead61db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2" name="Google Shape;242;g1563ead61db_0_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i="1"/>
          </a:p>
        </p:txBody>
      </p:sp>
    </p:spTree>
    <p:extLst>
      <p:ext uri="{BB962C8B-B14F-4D97-AF65-F5344CB8AC3E}">
        <p14:creationId xmlns:p14="http://schemas.microsoft.com/office/powerpoint/2010/main" val="12430064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hyperlink" Target="http://www.apache.org/licenses/LICENSE-2.0" TargetMode="External"/><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hyperlink" Target="http://www.apache.org/licenses/LICENSE-2.0" TargetMode="External"/><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hyperlink" Target="http://www.apache.org/licenses/LICENSE-2.0" TargetMode="External"/></Relationships>
</file>

<file path=ppt/slideLayouts/_rels/slideLayout38.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 Id="rId4" Type="http://schemas.openxmlformats.org/officeDocument/2006/relationships/hyperlink" Target="http://www.apache.org/licenses/LICENSE-2.0" TargetMode="Externa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www.apache.org/licenses/LICENSE-2.0"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ullet  1 1 1">
  <p:cSld name="CUSTOM_40_1_1_1">
    <p:bg>
      <p:bgPr>
        <a:solidFill>
          <a:srgbClr val="EFF7CF"/>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title"/>
          </p:nvPr>
        </p:nvSpPr>
        <p:spPr>
          <a:xfrm>
            <a:off x="300500" y="990000"/>
            <a:ext cx="5673000" cy="8148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2800"/>
              <a:buFont typeface="Arial" panose="020B0604020202020204"/>
              <a:buNone/>
              <a:defRPr sz="1800">
                <a:solidFill>
                  <a:srgbClr val="073042"/>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SzPts val="2800"/>
              <a:buFont typeface="Arial" panose="020B0604020202020204"/>
              <a:buNone/>
              <a:defRPr sz="1600">
                <a:solidFill>
                  <a:srgbClr val="073042"/>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SzPts val="2800"/>
              <a:buFont typeface="Arial" panose="020B0604020202020204"/>
              <a:buNone/>
              <a:defRPr sz="1600">
                <a:solidFill>
                  <a:srgbClr val="073042"/>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SzPts val="2800"/>
              <a:buFont typeface="Arial" panose="020B0604020202020204"/>
              <a:buNone/>
              <a:defRPr sz="1600">
                <a:solidFill>
                  <a:srgbClr val="073042"/>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SzPts val="2800"/>
              <a:buFont typeface="Arial" panose="020B0604020202020204"/>
              <a:buNone/>
              <a:defRPr sz="1600">
                <a:solidFill>
                  <a:srgbClr val="073042"/>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SzPts val="2800"/>
              <a:buFont typeface="Arial" panose="020B0604020202020204"/>
              <a:buNone/>
              <a:defRPr sz="1600">
                <a:solidFill>
                  <a:srgbClr val="073042"/>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SzPts val="2800"/>
              <a:buFont typeface="Arial" panose="020B0604020202020204"/>
              <a:buNone/>
              <a:defRPr sz="1600">
                <a:solidFill>
                  <a:srgbClr val="073042"/>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SzPts val="2800"/>
              <a:buFont typeface="Arial" panose="020B0604020202020204"/>
              <a:buNone/>
              <a:defRPr sz="1600">
                <a:solidFill>
                  <a:srgbClr val="073042"/>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SzPts val="2800"/>
              <a:buFont typeface="Arial" panose="020B0604020202020204"/>
              <a:buNone/>
              <a:defRPr sz="1600">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sp>
        <p:nvSpPr>
          <p:cNvPr id="11" name="Google Shape;11;p2"/>
          <p:cNvSpPr txBox="1">
            <a:spLocks noGrp="1"/>
          </p:cNvSpPr>
          <p:nvPr>
            <p:ph type="title" idx="2"/>
          </p:nvPr>
        </p:nvSpPr>
        <p:spPr>
          <a:xfrm>
            <a:off x="300500" y="257525"/>
            <a:ext cx="5041800" cy="7326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2800"/>
              <a:buNone/>
              <a:defRPr sz="3000" b="1">
                <a:solidFill>
                  <a:srgbClr val="073042"/>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SzPts val="2800"/>
              <a:buNone/>
              <a:defRPr sz="3000" b="1">
                <a:solidFill>
                  <a:srgbClr val="073042"/>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SzPts val="2800"/>
              <a:buNone/>
              <a:defRPr sz="3000" b="1">
                <a:solidFill>
                  <a:srgbClr val="073042"/>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SzPts val="2800"/>
              <a:buNone/>
              <a:defRPr sz="3000" b="1">
                <a:solidFill>
                  <a:srgbClr val="073042"/>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SzPts val="2800"/>
              <a:buNone/>
              <a:defRPr sz="3000" b="1">
                <a:solidFill>
                  <a:srgbClr val="073042"/>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SzPts val="2800"/>
              <a:buNone/>
              <a:defRPr sz="3000" b="1">
                <a:solidFill>
                  <a:srgbClr val="073042"/>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SzPts val="2800"/>
              <a:buNone/>
              <a:defRPr sz="3000" b="1">
                <a:solidFill>
                  <a:srgbClr val="073042"/>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SzPts val="2800"/>
              <a:buNone/>
              <a:defRPr sz="3000" b="1">
                <a:solidFill>
                  <a:srgbClr val="073042"/>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SzPts val="2800"/>
              <a:buNone/>
              <a:defRPr sz="3000" b="1">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pic>
        <p:nvPicPr>
          <p:cNvPr id="12" name="Google Shape;12;p2"/>
          <p:cNvPicPr preferRelativeResize="0"/>
          <p:nvPr/>
        </p:nvPicPr>
        <p:blipFill rotWithShape="1">
          <a:blip r:embed="rId2"/>
          <a:srcRect l="26510" t="42000" r="40781" b="42000"/>
          <a:stretch>
            <a:fillRect/>
          </a:stretch>
        </p:blipFill>
        <p:spPr>
          <a:xfrm>
            <a:off x="8135451" y="4807623"/>
            <a:ext cx="626947" cy="172498"/>
          </a:xfrm>
          <a:prstGeom prst="rect">
            <a:avLst/>
          </a:prstGeom>
          <a:noFill/>
          <a:ln>
            <a:noFill/>
          </a:ln>
        </p:spPr>
      </p:pic>
      <p:sp>
        <p:nvSpPr>
          <p:cNvPr id="13" name="Google Shape;13;p2"/>
          <p:cNvSpPr txBox="1"/>
          <p:nvPr/>
        </p:nvSpPr>
        <p:spPr>
          <a:xfrm>
            <a:off x="347825" y="48305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endParaRPr sz="600" b="0" i="0" u="none" strike="noStrike" cap="none">
              <a:solidFill>
                <a:srgbClr val="CCCCCC"/>
              </a:solidFill>
              <a:latin typeface="Roboto" panose="02000000000000000000"/>
              <a:ea typeface="Roboto" panose="02000000000000000000"/>
              <a:cs typeface="Roboto" panose="02000000000000000000"/>
              <a:sym typeface="Roboto" panose="02000000000000000000"/>
            </a:endParaRPr>
          </a:p>
        </p:txBody>
      </p:sp>
      <p:sp>
        <p:nvSpPr>
          <p:cNvPr id="14" name="Google Shape;14;p2"/>
          <p:cNvSpPr txBox="1"/>
          <p:nvPr/>
        </p:nvSpPr>
        <p:spPr>
          <a:xfrm>
            <a:off x="347825" y="48305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chemeClr val="dk1"/>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chemeClr val="dk1"/>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ver 2 1">
  <p:cSld name="CUSTOM_29_2_1">
    <p:bg>
      <p:bgPr>
        <a:solidFill>
          <a:srgbClr val="073042"/>
        </a:solidFill>
        <a:effectLst/>
      </p:bgPr>
    </p:bg>
    <p:spTree>
      <p:nvGrpSpPr>
        <p:cNvPr id="1" name="Shape 49"/>
        <p:cNvGrpSpPr/>
        <p:nvPr/>
      </p:nvGrpSpPr>
      <p:grpSpPr>
        <a:xfrm>
          <a:off x="0" y="0"/>
          <a:ext cx="0" cy="0"/>
          <a:chOff x="0" y="0"/>
          <a:chExt cx="0" cy="0"/>
        </a:xfrm>
      </p:grpSpPr>
      <p:sp>
        <p:nvSpPr>
          <p:cNvPr id="50" name="Google Shape;50;p11"/>
          <p:cNvSpPr txBox="1">
            <a:spLocks noGrp="1"/>
          </p:cNvSpPr>
          <p:nvPr>
            <p:ph type="title"/>
          </p:nvPr>
        </p:nvSpPr>
        <p:spPr>
          <a:xfrm>
            <a:off x="599550" y="593500"/>
            <a:ext cx="6738600" cy="11151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2800"/>
              <a:buNone/>
              <a:defRPr sz="4800" b="1">
                <a:solidFill>
                  <a:srgbClr val="3DDC84"/>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9pPr>
          </a:lstStyle>
          <a:p>
            <a:endParaRPr/>
          </a:p>
        </p:txBody>
      </p:sp>
      <p:sp>
        <p:nvSpPr>
          <p:cNvPr id="51" name="Google Shape;51;p11"/>
          <p:cNvSpPr txBox="1">
            <a:spLocks noGrp="1"/>
          </p:cNvSpPr>
          <p:nvPr>
            <p:ph type="subTitle" idx="1"/>
          </p:nvPr>
        </p:nvSpPr>
        <p:spPr>
          <a:xfrm>
            <a:off x="599550" y="1627375"/>
            <a:ext cx="5811300" cy="10434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1800"/>
              <a:buNone/>
              <a:defRPr sz="2000">
                <a:solidFill>
                  <a:srgbClr val="FFFFFF"/>
                </a:solidFill>
                <a:latin typeface="Arial" panose="020B0604020202020204"/>
                <a:ea typeface="Arial" panose="020B0604020202020204"/>
                <a:cs typeface="Arial" panose="020B0604020202020204"/>
                <a:sym typeface="Arial" panose="020B0604020202020204"/>
              </a:defRPr>
            </a:lvl1pPr>
            <a:lvl2pPr lvl="1" algn="ctr">
              <a:lnSpc>
                <a:spcPct val="115000"/>
              </a:lnSpc>
              <a:spcBef>
                <a:spcPts val="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2pPr>
            <a:lvl3pPr lvl="2"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3pPr>
            <a:lvl4pPr lvl="3"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4pPr>
            <a:lvl5pPr lvl="4"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5pPr>
            <a:lvl6pPr lvl="5"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6pPr>
            <a:lvl7pPr lvl="6"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7pPr>
            <a:lvl8pPr lvl="7"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8pPr>
            <a:lvl9pPr lvl="8" algn="ctr">
              <a:lnSpc>
                <a:spcPct val="115000"/>
              </a:lnSpc>
              <a:spcBef>
                <a:spcPts val="1600"/>
              </a:spcBef>
              <a:spcAft>
                <a:spcPts val="160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9pPr>
          </a:lstStyle>
          <a:p>
            <a:endParaRPr/>
          </a:p>
        </p:txBody>
      </p:sp>
      <p:pic>
        <p:nvPicPr>
          <p:cNvPr id="52" name="Google Shape;52;p11"/>
          <p:cNvPicPr preferRelativeResize="0"/>
          <p:nvPr/>
        </p:nvPicPr>
        <p:blipFill rotWithShape="1">
          <a:blip r:embed="rId2"/>
          <a:srcRect l="26139" t="40717" r="39936" b="40719"/>
          <a:stretch>
            <a:fillRect/>
          </a:stretch>
        </p:blipFill>
        <p:spPr>
          <a:xfrm>
            <a:off x="2484525" y="4705856"/>
            <a:ext cx="626400" cy="191905"/>
          </a:xfrm>
          <a:prstGeom prst="rect">
            <a:avLst/>
          </a:prstGeom>
          <a:noFill/>
          <a:ln>
            <a:noFill/>
          </a:ln>
        </p:spPr>
      </p:pic>
      <p:sp>
        <p:nvSpPr>
          <p:cNvPr id="53" name="Google Shape;53;p11"/>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FFFFFF"/>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FFFFFF"/>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over 2 1 1 1">
  <p:cSld name="CUSTOM_29_2_1_1_1">
    <p:bg>
      <p:bgPr>
        <a:solidFill>
          <a:srgbClr val="073042"/>
        </a:solidFill>
        <a:effectLst/>
      </p:bgPr>
    </p:bg>
    <p:spTree>
      <p:nvGrpSpPr>
        <p:cNvPr id="1" name="Shape 54"/>
        <p:cNvGrpSpPr/>
        <p:nvPr/>
      </p:nvGrpSpPr>
      <p:grpSpPr>
        <a:xfrm>
          <a:off x="0" y="0"/>
          <a:ext cx="0" cy="0"/>
          <a:chOff x="0" y="0"/>
          <a:chExt cx="0" cy="0"/>
        </a:xfrm>
      </p:grpSpPr>
      <p:sp>
        <p:nvSpPr>
          <p:cNvPr id="55" name="Google Shape;55;p12"/>
          <p:cNvSpPr txBox="1">
            <a:spLocks noGrp="1"/>
          </p:cNvSpPr>
          <p:nvPr>
            <p:ph type="title"/>
          </p:nvPr>
        </p:nvSpPr>
        <p:spPr>
          <a:xfrm>
            <a:off x="599550" y="593500"/>
            <a:ext cx="6738600" cy="11151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2800"/>
              <a:buNone/>
              <a:defRPr sz="4800" b="1">
                <a:solidFill>
                  <a:srgbClr val="3DDC84"/>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9pPr>
          </a:lstStyle>
          <a:p>
            <a:endParaRPr/>
          </a:p>
        </p:txBody>
      </p:sp>
      <p:sp>
        <p:nvSpPr>
          <p:cNvPr id="56" name="Google Shape;56;p12"/>
          <p:cNvSpPr txBox="1">
            <a:spLocks noGrp="1"/>
          </p:cNvSpPr>
          <p:nvPr>
            <p:ph type="subTitle" idx="1"/>
          </p:nvPr>
        </p:nvSpPr>
        <p:spPr>
          <a:xfrm>
            <a:off x="599550" y="1627375"/>
            <a:ext cx="5811300" cy="10434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1800"/>
              <a:buNone/>
              <a:defRPr sz="2000">
                <a:solidFill>
                  <a:srgbClr val="FFFFFF"/>
                </a:solidFill>
                <a:latin typeface="Arial" panose="020B0604020202020204"/>
                <a:ea typeface="Arial" panose="020B0604020202020204"/>
                <a:cs typeface="Arial" panose="020B0604020202020204"/>
                <a:sym typeface="Arial" panose="020B0604020202020204"/>
              </a:defRPr>
            </a:lvl1pPr>
            <a:lvl2pPr lvl="1" algn="ctr">
              <a:lnSpc>
                <a:spcPct val="115000"/>
              </a:lnSpc>
              <a:spcBef>
                <a:spcPts val="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2pPr>
            <a:lvl3pPr lvl="2"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3pPr>
            <a:lvl4pPr lvl="3"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4pPr>
            <a:lvl5pPr lvl="4"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5pPr>
            <a:lvl6pPr lvl="5"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6pPr>
            <a:lvl7pPr lvl="6"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7pPr>
            <a:lvl8pPr lvl="7"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8pPr>
            <a:lvl9pPr lvl="8" algn="ctr">
              <a:lnSpc>
                <a:spcPct val="115000"/>
              </a:lnSpc>
              <a:spcBef>
                <a:spcPts val="1600"/>
              </a:spcBef>
              <a:spcAft>
                <a:spcPts val="160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9pPr>
          </a:lstStyle>
          <a:p>
            <a:endParaRPr/>
          </a:p>
        </p:txBody>
      </p:sp>
      <p:pic>
        <p:nvPicPr>
          <p:cNvPr id="57" name="Google Shape;57;p12"/>
          <p:cNvPicPr preferRelativeResize="0"/>
          <p:nvPr/>
        </p:nvPicPr>
        <p:blipFill rotWithShape="1">
          <a:blip r:embed="rId2"/>
          <a:srcRect l="26139" t="40717" r="39936" b="40719"/>
          <a:stretch>
            <a:fillRect/>
          </a:stretch>
        </p:blipFill>
        <p:spPr>
          <a:xfrm>
            <a:off x="7757250" y="4705856"/>
            <a:ext cx="626400" cy="191905"/>
          </a:xfrm>
          <a:prstGeom prst="rect">
            <a:avLst/>
          </a:prstGeom>
          <a:noFill/>
          <a:ln>
            <a:noFill/>
          </a:ln>
        </p:spPr>
      </p:pic>
      <p:sp>
        <p:nvSpPr>
          <p:cNvPr id="58" name="Google Shape;58;p12"/>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FFFFFF"/>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FFFFFF"/>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ver 1 1 1 1 1">
  <p:cSld name="CUSTOM_29_1_1_1_1_1">
    <p:bg>
      <p:bgPr>
        <a:solidFill>
          <a:srgbClr val="3DDC84"/>
        </a:solidFill>
        <a:effectLst/>
      </p:bgPr>
    </p:bg>
    <p:spTree>
      <p:nvGrpSpPr>
        <p:cNvPr id="1" name="Shape 59"/>
        <p:cNvGrpSpPr/>
        <p:nvPr/>
      </p:nvGrpSpPr>
      <p:grpSpPr>
        <a:xfrm>
          <a:off x="0" y="0"/>
          <a:ext cx="0" cy="0"/>
          <a:chOff x="0" y="0"/>
          <a:chExt cx="0" cy="0"/>
        </a:xfrm>
      </p:grpSpPr>
      <p:sp>
        <p:nvSpPr>
          <p:cNvPr id="60" name="Google Shape;60;p13"/>
          <p:cNvSpPr txBox="1">
            <a:spLocks noGrp="1"/>
          </p:cNvSpPr>
          <p:nvPr>
            <p:ph type="title"/>
          </p:nvPr>
        </p:nvSpPr>
        <p:spPr>
          <a:xfrm>
            <a:off x="1666350" y="1133925"/>
            <a:ext cx="5811300" cy="1115100"/>
          </a:xfrm>
          <a:prstGeom prst="rect">
            <a:avLst/>
          </a:prstGeom>
          <a:noFill/>
          <a:ln>
            <a:noFill/>
          </a:ln>
        </p:spPr>
        <p:txBody>
          <a:bodyPr spcFirstLastPara="1" wrap="square" lIns="91425" tIns="91425" rIns="91425" bIns="91425" anchor="t" anchorCtr="0">
            <a:noAutofit/>
          </a:bodyPr>
          <a:lstStyle>
            <a:lvl1pPr marR="0" lvl="0" algn="ctr">
              <a:lnSpc>
                <a:spcPct val="100000"/>
              </a:lnSpc>
              <a:spcBef>
                <a:spcPts val="0"/>
              </a:spcBef>
              <a:spcAft>
                <a:spcPts val="0"/>
              </a:spcAft>
              <a:buSzPts val="2800"/>
              <a:buNone/>
              <a:defRPr sz="4800" b="1">
                <a:solidFill>
                  <a:srgbClr val="073042"/>
                </a:solidFill>
                <a:latin typeface="Arial" panose="020B0604020202020204"/>
                <a:ea typeface="Arial" panose="020B0604020202020204"/>
                <a:cs typeface="Arial" panose="020B0604020202020204"/>
                <a:sym typeface="Arial" panose="020B0604020202020204"/>
              </a:defRPr>
            </a:lvl1pPr>
            <a:lvl2pPr lvl="1" algn="ctr">
              <a:lnSpc>
                <a:spcPct val="100000"/>
              </a:lnSpc>
              <a:spcBef>
                <a:spcPts val="0"/>
              </a:spcBef>
              <a:spcAft>
                <a:spcPts val="0"/>
              </a:spcAft>
              <a:buSzPts val="2800"/>
              <a:buNone/>
              <a:defRPr sz="3600" b="1">
                <a:solidFill>
                  <a:srgbClr val="073042"/>
                </a:solidFill>
                <a:latin typeface="Arial" panose="020B0604020202020204"/>
                <a:ea typeface="Arial" panose="020B0604020202020204"/>
                <a:cs typeface="Arial" panose="020B0604020202020204"/>
                <a:sym typeface="Arial" panose="020B0604020202020204"/>
              </a:defRPr>
            </a:lvl2pPr>
            <a:lvl3pPr lvl="2" algn="ctr">
              <a:lnSpc>
                <a:spcPct val="100000"/>
              </a:lnSpc>
              <a:spcBef>
                <a:spcPts val="0"/>
              </a:spcBef>
              <a:spcAft>
                <a:spcPts val="0"/>
              </a:spcAft>
              <a:buSzPts val="2800"/>
              <a:buNone/>
              <a:defRPr sz="3600" b="1">
                <a:solidFill>
                  <a:srgbClr val="073042"/>
                </a:solidFill>
                <a:latin typeface="Arial" panose="020B0604020202020204"/>
                <a:ea typeface="Arial" panose="020B0604020202020204"/>
                <a:cs typeface="Arial" panose="020B0604020202020204"/>
                <a:sym typeface="Arial" panose="020B0604020202020204"/>
              </a:defRPr>
            </a:lvl3pPr>
            <a:lvl4pPr lvl="3" algn="ctr">
              <a:lnSpc>
                <a:spcPct val="100000"/>
              </a:lnSpc>
              <a:spcBef>
                <a:spcPts val="0"/>
              </a:spcBef>
              <a:spcAft>
                <a:spcPts val="0"/>
              </a:spcAft>
              <a:buSzPts val="2800"/>
              <a:buNone/>
              <a:defRPr sz="3600" b="1">
                <a:solidFill>
                  <a:srgbClr val="073042"/>
                </a:solidFill>
                <a:latin typeface="Arial" panose="020B0604020202020204"/>
                <a:ea typeface="Arial" panose="020B0604020202020204"/>
                <a:cs typeface="Arial" panose="020B0604020202020204"/>
                <a:sym typeface="Arial" panose="020B0604020202020204"/>
              </a:defRPr>
            </a:lvl4pPr>
            <a:lvl5pPr lvl="4" algn="ctr">
              <a:lnSpc>
                <a:spcPct val="100000"/>
              </a:lnSpc>
              <a:spcBef>
                <a:spcPts val="0"/>
              </a:spcBef>
              <a:spcAft>
                <a:spcPts val="0"/>
              </a:spcAft>
              <a:buSzPts val="2800"/>
              <a:buNone/>
              <a:defRPr sz="3600" b="1">
                <a:solidFill>
                  <a:srgbClr val="073042"/>
                </a:solidFill>
                <a:latin typeface="Arial" panose="020B0604020202020204"/>
                <a:ea typeface="Arial" panose="020B0604020202020204"/>
                <a:cs typeface="Arial" panose="020B0604020202020204"/>
                <a:sym typeface="Arial" panose="020B0604020202020204"/>
              </a:defRPr>
            </a:lvl5pPr>
            <a:lvl6pPr lvl="5" algn="ctr">
              <a:lnSpc>
                <a:spcPct val="100000"/>
              </a:lnSpc>
              <a:spcBef>
                <a:spcPts val="0"/>
              </a:spcBef>
              <a:spcAft>
                <a:spcPts val="0"/>
              </a:spcAft>
              <a:buSzPts val="2800"/>
              <a:buNone/>
              <a:defRPr sz="3600" b="1">
                <a:solidFill>
                  <a:srgbClr val="073042"/>
                </a:solidFill>
                <a:latin typeface="Arial" panose="020B0604020202020204"/>
                <a:ea typeface="Arial" panose="020B0604020202020204"/>
                <a:cs typeface="Arial" panose="020B0604020202020204"/>
                <a:sym typeface="Arial" panose="020B0604020202020204"/>
              </a:defRPr>
            </a:lvl6pPr>
            <a:lvl7pPr lvl="6" algn="ctr">
              <a:lnSpc>
                <a:spcPct val="100000"/>
              </a:lnSpc>
              <a:spcBef>
                <a:spcPts val="0"/>
              </a:spcBef>
              <a:spcAft>
                <a:spcPts val="0"/>
              </a:spcAft>
              <a:buSzPts val="2800"/>
              <a:buNone/>
              <a:defRPr sz="3600" b="1">
                <a:solidFill>
                  <a:srgbClr val="073042"/>
                </a:solidFill>
                <a:latin typeface="Arial" panose="020B0604020202020204"/>
                <a:ea typeface="Arial" panose="020B0604020202020204"/>
                <a:cs typeface="Arial" panose="020B0604020202020204"/>
                <a:sym typeface="Arial" panose="020B0604020202020204"/>
              </a:defRPr>
            </a:lvl7pPr>
            <a:lvl8pPr lvl="7" algn="ctr">
              <a:lnSpc>
                <a:spcPct val="100000"/>
              </a:lnSpc>
              <a:spcBef>
                <a:spcPts val="0"/>
              </a:spcBef>
              <a:spcAft>
                <a:spcPts val="0"/>
              </a:spcAft>
              <a:buSzPts val="2800"/>
              <a:buNone/>
              <a:defRPr sz="3600" b="1">
                <a:solidFill>
                  <a:srgbClr val="073042"/>
                </a:solidFill>
                <a:latin typeface="Arial" panose="020B0604020202020204"/>
                <a:ea typeface="Arial" panose="020B0604020202020204"/>
                <a:cs typeface="Arial" panose="020B0604020202020204"/>
                <a:sym typeface="Arial" panose="020B0604020202020204"/>
              </a:defRPr>
            </a:lvl8pPr>
            <a:lvl9pPr lvl="8" algn="ctr">
              <a:lnSpc>
                <a:spcPct val="100000"/>
              </a:lnSpc>
              <a:spcBef>
                <a:spcPts val="0"/>
              </a:spcBef>
              <a:spcAft>
                <a:spcPts val="0"/>
              </a:spcAft>
              <a:buSzPts val="2800"/>
              <a:buNone/>
              <a:defRPr sz="3600" b="1">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sp>
        <p:nvSpPr>
          <p:cNvPr id="61" name="Google Shape;61;p13"/>
          <p:cNvSpPr txBox="1">
            <a:spLocks noGrp="1"/>
          </p:cNvSpPr>
          <p:nvPr>
            <p:ph type="subTitle" idx="1"/>
          </p:nvPr>
        </p:nvSpPr>
        <p:spPr>
          <a:xfrm>
            <a:off x="1666350" y="2091600"/>
            <a:ext cx="5811300" cy="1043400"/>
          </a:xfrm>
          <a:prstGeom prst="rect">
            <a:avLst/>
          </a:prstGeom>
          <a:noFill/>
          <a:ln>
            <a:noFill/>
          </a:ln>
        </p:spPr>
        <p:txBody>
          <a:bodyPr spcFirstLastPara="1" wrap="square" lIns="91425" tIns="91425" rIns="91425" bIns="91425" anchor="t" anchorCtr="0">
            <a:noAutofit/>
          </a:bodyPr>
          <a:lstStyle>
            <a:lvl1pPr marR="0" lvl="0" algn="ctr">
              <a:lnSpc>
                <a:spcPct val="100000"/>
              </a:lnSpc>
              <a:spcBef>
                <a:spcPts val="0"/>
              </a:spcBef>
              <a:spcAft>
                <a:spcPts val="0"/>
              </a:spcAft>
              <a:buSzPts val="1800"/>
              <a:buNone/>
              <a:defRPr sz="2400">
                <a:solidFill>
                  <a:srgbClr val="073042"/>
                </a:solidFill>
                <a:latin typeface="Arial" panose="020B0604020202020204"/>
                <a:ea typeface="Arial" panose="020B0604020202020204"/>
                <a:cs typeface="Arial" panose="020B0604020202020204"/>
                <a:sym typeface="Arial" panose="020B0604020202020204"/>
              </a:defRPr>
            </a:lvl1pPr>
            <a:lvl2pPr lvl="1" algn="ctr">
              <a:lnSpc>
                <a:spcPct val="115000"/>
              </a:lnSpc>
              <a:spcBef>
                <a:spcPts val="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2pPr>
            <a:lvl3pPr lvl="2"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3pPr>
            <a:lvl4pPr lvl="3"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4pPr>
            <a:lvl5pPr lvl="4"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5pPr>
            <a:lvl6pPr lvl="5"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6pPr>
            <a:lvl7pPr lvl="6"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7pPr>
            <a:lvl8pPr lvl="7"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8pPr>
            <a:lvl9pPr lvl="8" algn="ctr">
              <a:lnSpc>
                <a:spcPct val="115000"/>
              </a:lnSpc>
              <a:spcBef>
                <a:spcPts val="1600"/>
              </a:spcBef>
              <a:spcAft>
                <a:spcPts val="160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pic>
        <p:nvPicPr>
          <p:cNvPr id="62" name="Google Shape;62;p13"/>
          <p:cNvPicPr preferRelativeResize="0"/>
          <p:nvPr/>
        </p:nvPicPr>
        <p:blipFill rotWithShape="1">
          <a:blip r:embed="rId2"/>
          <a:srcRect l="26139" t="40717" r="39936" b="40719"/>
          <a:stretch>
            <a:fillRect/>
          </a:stretch>
        </p:blipFill>
        <p:spPr>
          <a:xfrm>
            <a:off x="7757250" y="4705856"/>
            <a:ext cx="626400" cy="191905"/>
          </a:xfrm>
          <a:prstGeom prst="rect">
            <a:avLst/>
          </a:prstGeom>
          <a:noFill/>
          <a:ln>
            <a:noFill/>
          </a:ln>
        </p:spPr>
      </p:pic>
      <p:sp>
        <p:nvSpPr>
          <p:cNvPr id="63" name="Google Shape;63;p13"/>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073042"/>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073042"/>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ver 1 1 1 2">
  <p:cSld name="CUSTOM_29_1_1_1_2">
    <p:bg>
      <p:bgPr>
        <a:solidFill>
          <a:srgbClr val="4285F5"/>
        </a:solidFill>
        <a:effectLst/>
      </p:bgPr>
    </p:bg>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1666350" y="1286325"/>
            <a:ext cx="5811300" cy="1115100"/>
          </a:xfrm>
          <a:prstGeom prst="rect">
            <a:avLst/>
          </a:prstGeom>
          <a:noFill/>
          <a:ln>
            <a:noFill/>
          </a:ln>
        </p:spPr>
        <p:txBody>
          <a:bodyPr spcFirstLastPara="1" wrap="square" lIns="91425" tIns="91425" rIns="91425" bIns="91425" anchor="t" anchorCtr="0">
            <a:noAutofit/>
          </a:bodyPr>
          <a:lstStyle>
            <a:lvl1pPr marR="0" lvl="0" algn="ctr">
              <a:lnSpc>
                <a:spcPct val="100000"/>
              </a:lnSpc>
              <a:spcBef>
                <a:spcPts val="0"/>
              </a:spcBef>
              <a:spcAft>
                <a:spcPts val="0"/>
              </a:spcAft>
              <a:buSzPts val="2800"/>
              <a:buNone/>
              <a:defRPr sz="4800" b="1">
                <a:solidFill>
                  <a:srgbClr val="FFFFFF"/>
                </a:solidFill>
                <a:latin typeface="Arial" panose="020B0604020202020204"/>
                <a:ea typeface="Arial" panose="020B0604020202020204"/>
                <a:cs typeface="Arial" panose="020B0604020202020204"/>
                <a:sym typeface="Arial" panose="020B0604020202020204"/>
              </a:defRPr>
            </a:lvl1pPr>
            <a:lvl2pPr lvl="1"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2pPr>
            <a:lvl3pPr lvl="2"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3pPr>
            <a:lvl4pPr lvl="3"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4pPr>
            <a:lvl5pPr lvl="4"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5pPr>
            <a:lvl6pPr lvl="5"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6pPr>
            <a:lvl7pPr lvl="6"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7pPr>
            <a:lvl8pPr lvl="7"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8pPr>
            <a:lvl9pPr lvl="8"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9pPr>
          </a:lstStyle>
          <a:p>
            <a:endParaRPr/>
          </a:p>
        </p:txBody>
      </p:sp>
      <p:sp>
        <p:nvSpPr>
          <p:cNvPr id="66" name="Google Shape;66;p14"/>
          <p:cNvSpPr txBox="1">
            <a:spLocks noGrp="1"/>
          </p:cNvSpPr>
          <p:nvPr>
            <p:ph type="subTitle" idx="1"/>
          </p:nvPr>
        </p:nvSpPr>
        <p:spPr>
          <a:xfrm>
            <a:off x="1666350" y="2320200"/>
            <a:ext cx="5811300" cy="1043400"/>
          </a:xfrm>
          <a:prstGeom prst="rect">
            <a:avLst/>
          </a:prstGeom>
          <a:noFill/>
          <a:ln>
            <a:noFill/>
          </a:ln>
        </p:spPr>
        <p:txBody>
          <a:bodyPr spcFirstLastPara="1" wrap="square" lIns="91425" tIns="91425" rIns="91425" bIns="91425" anchor="t" anchorCtr="0">
            <a:noAutofit/>
          </a:bodyPr>
          <a:lstStyle>
            <a:lvl1pPr marR="0" lvl="0" algn="ctr">
              <a:lnSpc>
                <a:spcPct val="100000"/>
              </a:lnSpc>
              <a:spcBef>
                <a:spcPts val="0"/>
              </a:spcBef>
              <a:spcAft>
                <a:spcPts val="0"/>
              </a:spcAft>
              <a:buSzPts val="1800"/>
              <a:buNone/>
              <a:defRPr sz="2400">
                <a:solidFill>
                  <a:srgbClr val="073042"/>
                </a:solidFill>
                <a:latin typeface="Arial" panose="020B0604020202020204"/>
                <a:ea typeface="Arial" panose="020B0604020202020204"/>
                <a:cs typeface="Arial" panose="020B0604020202020204"/>
                <a:sym typeface="Arial" panose="020B0604020202020204"/>
              </a:defRPr>
            </a:lvl1pPr>
            <a:lvl2pPr lvl="1" algn="ctr">
              <a:lnSpc>
                <a:spcPct val="115000"/>
              </a:lnSpc>
              <a:spcBef>
                <a:spcPts val="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2pPr>
            <a:lvl3pPr lvl="2"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3pPr>
            <a:lvl4pPr lvl="3"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4pPr>
            <a:lvl5pPr lvl="4"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5pPr>
            <a:lvl6pPr lvl="5"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6pPr>
            <a:lvl7pPr lvl="6"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7pPr>
            <a:lvl8pPr lvl="7"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8pPr>
            <a:lvl9pPr lvl="8" algn="ctr">
              <a:lnSpc>
                <a:spcPct val="115000"/>
              </a:lnSpc>
              <a:spcBef>
                <a:spcPts val="1600"/>
              </a:spcBef>
              <a:spcAft>
                <a:spcPts val="160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pic>
        <p:nvPicPr>
          <p:cNvPr id="67" name="Google Shape;67;p14"/>
          <p:cNvPicPr preferRelativeResize="0"/>
          <p:nvPr/>
        </p:nvPicPr>
        <p:blipFill rotWithShape="1">
          <a:blip r:embed="rId2"/>
          <a:srcRect l="26139" t="40717" r="39936" b="40719"/>
          <a:stretch>
            <a:fillRect/>
          </a:stretch>
        </p:blipFill>
        <p:spPr>
          <a:xfrm>
            <a:off x="7757250" y="4705856"/>
            <a:ext cx="626400" cy="191905"/>
          </a:xfrm>
          <a:prstGeom prst="rect">
            <a:avLst/>
          </a:prstGeom>
          <a:noFill/>
          <a:ln>
            <a:noFill/>
          </a:ln>
        </p:spPr>
      </p:pic>
      <p:sp>
        <p:nvSpPr>
          <p:cNvPr id="68" name="Google Shape;68;p14"/>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FFFFFF"/>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FFFFFF"/>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ver 1 1 1 1">
  <p:cSld name="CUSTOM_29_1_1_1_1">
    <p:bg>
      <p:bgPr>
        <a:solidFill>
          <a:srgbClr val="3DDC84"/>
        </a:solidFill>
        <a:effectLst/>
      </p:bgPr>
    </p:bg>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1666350" y="1286325"/>
            <a:ext cx="5811300" cy="1115100"/>
          </a:xfrm>
          <a:prstGeom prst="rect">
            <a:avLst/>
          </a:prstGeom>
          <a:noFill/>
          <a:ln>
            <a:noFill/>
          </a:ln>
        </p:spPr>
        <p:txBody>
          <a:bodyPr spcFirstLastPara="1" wrap="square" lIns="91425" tIns="91425" rIns="91425" bIns="91425" anchor="t" anchorCtr="0">
            <a:noAutofit/>
          </a:bodyPr>
          <a:lstStyle>
            <a:lvl1pPr marR="0" lvl="0" algn="ctr">
              <a:lnSpc>
                <a:spcPct val="100000"/>
              </a:lnSpc>
              <a:spcBef>
                <a:spcPts val="0"/>
              </a:spcBef>
              <a:spcAft>
                <a:spcPts val="0"/>
              </a:spcAft>
              <a:buSzPts val="2800"/>
              <a:buNone/>
              <a:defRPr sz="4800" b="1">
                <a:solidFill>
                  <a:srgbClr val="073042"/>
                </a:solidFill>
                <a:latin typeface="Arial" panose="020B0604020202020204"/>
                <a:ea typeface="Arial" panose="020B0604020202020204"/>
                <a:cs typeface="Arial" panose="020B0604020202020204"/>
                <a:sym typeface="Arial" panose="020B0604020202020204"/>
              </a:defRPr>
            </a:lvl1pPr>
            <a:lvl2pPr lvl="1" algn="ctr">
              <a:lnSpc>
                <a:spcPct val="100000"/>
              </a:lnSpc>
              <a:spcBef>
                <a:spcPts val="0"/>
              </a:spcBef>
              <a:spcAft>
                <a:spcPts val="0"/>
              </a:spcAft>
              <a:buSzPts val="2800"/>
              <a:buNone/>
              <a:defRPr sz="3600" b="1">
                <a:solidFill>
                  <a:srgbClr val="073042"/>
                </a:solidFill>
                <a:latin typeface="Arial" panose="020B0604020202020204"/>
                <a:ea typeface="Arial" panose="020B0604020202020204"/>
                <a:cs typeface="Arial" panose="020B0604020202020204"/>
                <a:sym typeface="Arial" panose="020B0604020202020204"/>
              </a:defRPr>
            </a:lvl2pPr>
            <a:lvl3pPr lvl="2" algn="ctr">
              <a:lnSpc>
                <a:spcPct val="100000"/>
              </a:lnSpc>
              <a:spcBef>
                <a:spcPts val="0"/>
              </a:spcBef>
              <a:spcAft>
                <a:spcPts val="0"/>
              </a:spcAft>
              <a:buSzPts val="2800"/>
              <a:buNone/>
              <a:defRPr sz="3600" b="1">
                <a:solidFill>
                  <a:srgbClr val="073042"/>
                </a:solidFill>
                <a:latin typeface="Arial" panose="020B0604020202020204"/>
                <a:ea typeface="Arial" panose="020B0604020202020204"/>
                <a:cs typeface="Arial" panose="020B0604020202020204"/>
                <a:sym typeface="Arial" panose="020B0604020202020204"/>
              </a:defRPr>
            </a:lvl3pPr>
            <a:lvl4pPr lvl="3" algn="ctr">
              <a:lnSpc>
                <a:spcPct val="100000"/>
              </a:lnSpc>
              <a:spcBef>
                <a:spcPts val="0"/>
              </a:spcBef>
              <a:spcAft>
                <a:spcPts val="0"/>
              </a:spcAft>
              <a:buSzPts val="2800"/>
              <a:buNone/>
              <a:defRPr sz="3600" b="1">
                <a:solidFill>
                  <a:srgbClr val="073042"/>
                </a:solidFill>
                <a:latin typeface="Arial" panose="020B0604020202020204"/>
                <a:ea typeface="Arial" panose="020B0604020202020204"/>
                <a:cs typeface="Arial" panose="020B0604020202020204"/>
                <a:sym typeface="Arial" panose="020B0604020202020204"/>
              </a:defRPr>
            </a:lvl4pPr>
            <a:lvl5pPr lvl="4" algn="ctr">
              <a:lnSpc>
                <a:spcPct val="100000"/>
              </a:lnSpc>
              <a:spcBef>
                <a:spcPts val="0"/>
              </a:spcBef>
              <a:spcAft>
                <a:spcPts val="0"/>
              </a:spcAft>
              <a:buSzPts val="2800"/>
              <a:buNone/>
              <a:defRPr sz="3600" b="1">
                <a:solidFill>
                  <a:srgbClr val="073042"/>
                </a:solidFill>
                <a:latin typeface="Arial" panose="020B0604020202020204"/>
                <a:ea typeface="Arial" panose="020B0604020202020204"/>
                <a:cs typeface="Arial" panose="020B0604020202020204"/>
                <a:sym typeface="Arial" panose="020B0604020202020204"/>
              </a:defRPr>
            </a:lvl5pPr>
            <a:lvl6pPr lvl="5" algn="ctr">
              <a:lnSpc>
                <a:spcPct val="100000"/>
              </a:lnSpc>
              <a:spcBef>
                <a:spcPts val="0"/>
              </a:spcBef>
              <a:spcAft>
                <a:spcPts val="0"/>
              </a:spcAft>
              <a:buSzPts val="2800"/>
              <a:buNone/>
              <a:defRPr sz="3600" b="1">
                <a:solidFill>
                  <a:srgbClr val="073042"/>
                </a:solidFill>
                <a:latin typeface="Arial" panose="020B0604020202020204"/>
                <a:ea typeface="Arial" panose="020B0604020202020204"/>
                <a:cs typeface="Arial" panose="020B0604020202020204"/>
                <a:sym typeface="Arial" panose="020B0604020202020204"/>
              </a:defRPr>
            </a:lvl6pPr>
            <a:lvl7pPr lvl="6" algn="ctr">
              <a:lnSpc>
                <a:spcPct val="100000"/>
              </a:lnSpc>
              <a:spcBef>
                <a:spcPts val="0"/>
              </a:spcBef>
              <a:spcAft>
                <a:spcPts val="0"/>
              </a:spcAft>
              <a:buSzPts val="2800"/>
              <a:buNone/>
              <a:defRPr sz="3600" b="1">
                <a:solidFill>
                  <a:srgbClr val="073042"/>
                </a:solidFill>
                <a:latin typeface="Arial" panose="020B0604020202020204"/>
                <a:ea typeface="Arial" panose="020B0604020202020204"/>
                <a:cs typeface="Arial" panose="020B0604020202020204"/>
                <a:sym typeface="Arial" panose="020B0604020202020204"/>
              </a:defRPr>
            </a:lvl7pPr>
            <a:lvl8pPr lvl="7" algn="ctr">
              <a:lnSpc>
                <a:spcPct val="100000"/>
              </a:lnSpc>
              <a:spcBef>
                <a:spcPts val="0"/>
              </a:spcBef>
              <a:spcAft>
                <a:spcPts val="0"/>
              </a:spcAft>
              <a:buSzPts val="2800"/>
              <a:buNone/>
              <a:defRPr sz="3600" b="1">
                <a:solidFill>
                  <a:srgbClr val="073042"/>
                </a:solidFill>
                <a:latin typeface="Arial" panose="020B0604020202020204"/>
                <a:ea typeface="Arial" panose="020B0604020202020204"/>
                <a:cs typeface="Arial" panose="020B0604020202020204"/>
                <a:sym typeface="Arial" panose="020B0604020202020204"/>
              </a:defRPr>
            </a:lvl8pPr>
            <a:lvl9pPr lvl="8" algn="ctr">
              <a:lnSpc>
                <a:spcPct val="100000"/>
              </a:lnSpc>
              <a:spcBef>
                <a:spcPts val="0"/>
              </a:spcBef>
              <a:spcAft>
                <a:spcPts val="0"/>
              </a:spcAft>
              <a:buSzPts val="2800"/>
              <a:buNone/>
              <a:defRPr sz="3600" b="1">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sp>
        <p:nvSpPr>
          <p:cNvPr id="71" name="Google Shape;71;p15"/>
          <p:cNvSpPr txBox="1">
            <a:spLocks noGrp="1"/>
          </p:cNvSpPr>
          <p:nvPr>
            <p:ph type="subTitle" idx="1"/>
          </p:nvPr>
        </p:nvSpPr>
        <p:spPr>
          <a:xfrm>
            <a:off x="1666350" y="2320200"/>
            <a:ext cx="5811300" cy="1043400"/>
          </a:xfrm>
          <a:prstGeom prst="rect">
            <a:avLst/>
          </a:prstGeom>
          <a:noFill/>
          <a:ln>
            <a:noFill/>
          </a:ln>
        </p:spPr>
        <p:txBody>
          <a:bodyPr spcFirstLastPara="1" wrap="square" lIns="91425" tIns="91425" rIns="91425" bIns="91425" anchor="t" anchorCtr="0">
            <a:noAutofit/>
          </a:bodyPr>
          <a:lstStyle>
            <a:lvl1pPr marR="0" lvl="0" algn="ctr">
              <a:lnSpc>
                <a:spcPct val="100000"/>
              </a:lnSpc>
              <a:spcBef>
                <a:spcPts val="0"/>
              </a:spcBef>
              <a:spcAft>
                <a:spcPts val="0"/>
              </a:spcAft>
              <a:buSzPts val="1800"/>
              <a:buNone/>
              <a:defRPr sz="2400">
                <a:solidFill>
                  <a:srgbClr val="073042"/>
                </a:solidFill>
                <a:latin typeface="Arial" panose="020B0604020202020204"/>
                <a:ea typeface="Arial" panose="020B0604020202020204"/>
                <a:cs typeface="Arial" panose="020B0604020202020204"/>
                <a:sym typeface="Arial" panose="020B0604020202020204"/>
              </a:defRPr>
            </a:lvl1pPr>
            <a:lvl2pPr lvl="1" algn="ctr">
              <a:lnSpc>
                <a:spcPct val="115000"/>
              </a:lnSpc>
              <a:spcBef>
                <a:spcPts val="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2pPr>
            <a:lvl3pPr lvl="2"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3pPr>
            <a:lvl4pPr lvl="3"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4pPr>
            <a:lvl5pPr lvl="4"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5pPr>
            <a:lvl6pPr lvl="5"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6pPr>
            <a:lvl7pPr lvl="6"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7pPr>
            <a:lvl8pPr lvl="7"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8pPr>
            <a:lvl9pPr lvl="8" algn="ctr">
              <a:lnSpc>
                <a:spcPct val="115000"/>
              </a:lnSpc>
              <a:spcBef>
                <a:spcPts val="1600"/>
              </a:spcBef>
              <a:spcAft>
                <a:spcPts val="160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pic>
        <p:nvPicPr>
          <p:cNvPr id="72" name="Google Shape;72;p15"/>
          <p:cNvPicPr preferRelativeResize="0"/>
          <p:nvPr/>
        </p:nvPicPr>
        <p:blipFill rotWithShape="1">
          <a:blip r:embed="rId2"/>
          <a:srcRect l="26139" t="40717" r="39936" b="40719"/>
          <a:stretch>
            <a:fillRect/>
          </a:stretch>
        </p:blipFill>
        <p:spPr>
          <a:xfrm>
            <a:off x="7757250" y="4705856"/>
            <a:ext cx="626400" cy="191905"/>
          </a:xfrm>
          <a:prstGeom prst="rect">
            <a:avLst/>
          </a:prstGeom>
          <a:noFill/>
          <a:ln>
            <a:noFill/>
          </a:ln>
        </p:spPr>
      </p:pic>
      <p:sp>
        <p:nvSpPr>
          <p:cNvPr id="73" name="Google Shape;73;p15"/>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073042"/>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073042"/>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ver 1 1 1">
  <p:cSld name="CUSTOM_29_1_1_1">
    <p:bg>
      <p:bgPr>
        <a:solidFill>
          <a:srgbClr val="4285F5"/>
        </a:solidFill>
        <a:effectLst/>
      </p:bgPr>
    </p:bg>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1666350" y="1286325"/>
            <a:ext cx="5811300" cy="1115100"/>
          </a:xfrm>
          <a:prstGeom prst="rect">
            <a:avLst/>
          </a:prstGeom>
          <a:noFill/>
          <a:ln>
            <a:noFill/>
          </a:ln>
        </p:spPr>
        <p:txBody>
          <a:bodyPr spcFirstLastPara="1" wrap="square" lIns="91425" tIns="91425" rIns="91425" bIns="91425" anchor="t" anchorCtr="0">
            <a:noAutofit/>
          </a:bodyPr>
          <a:lstStyle>
            <a:lvl1pPr marR="0" lvl="0" algn="ctr">
              <a:lnSpc>
                <a:spcPct val="100000"/>
              </a:lnSpc>
              <a:spcBef>
                <a:spcPts val="0"/>
              </a:spcBef>
              <a:spcAft>
                <a:spcPts val="0"/>
              </a:spcAft>
              <a:buSzPts val="2800"/>
              <a:buNone/>
              <a:defRPr sz="4800" b="1">
                <a:solidFill>
                  <a:srgbClr val="FFFFFF"/>
                </a:solidFill>
                <a:latin typeface="Arial" panose="020B0604020202020204"/>
                <a:ea typeface="Arial" panose="020B0604020202020204"/>
                <a:cs typeface="Arial" panose="020B0604020202020204"/>
                <a:sym typeface="Arial" panose="020B0604020202020204"/>
              </a:defRPr>
            </a:lvl1pPr>
            <a:lvl2pPr lvl="1"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2pPr>
            <a:lvl3pPr lvl="2"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3pPr>
            <a:lvl4pPr lvl="3"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4pPr>
            <a:lvl5pPr lvl="4"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5pPr>
            <a:lvl6pPr lvl="5"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6pPr>
            <a:lvl7pPr lvl="6"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7pPr>
            <a:lvl8pPr lvl="7"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8pPr>
            <a:lvl9pPr lvl="8"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9pPr>
          </a:lstStyle>
          <a:p>
            <a:endParaRPr/>
          </a:p>
        </p:txBody>
      </p:sp>
      <p:sp>
        <p:nvSpPr>
          <p:cNvPr id="76" name="Google Shape;76;p16"/>
          <p:cNvSpPr txBox="1">
            <a:spLocks noGrp="1"/>
          </p:cNvSpPr>
          <p:nvPr>
            <p:ph type="subTitle" idx="1"/>
          </p:nvPr>
        </p:nvSpPr>
        <p:spPr>
          <a:xfrm>
            <a:off x="1666350" y="2320200"/>
            <a:ext cx="5811300" cy="1043400"/>
          </a:xfrm>
          <a:prstGeom prst="rect">
            <a:avLst/>
          </a:prstGeom>
          <a:noFill/>
          <a:ln>
            <a:noFill/>
          </a:ln>
        </p:spPr>
        <p:txBody>
          <a:bodyPr spcFirstLastPara="1" wrap="square" lIns="91425" tIns="91425" rIns="91425" bIns="91425" anchor="t" anchorCtr="0">
            <a:noAutofit/>
          </a:bodyPr>
          <a:lstStyle>
            <a:lvl1pPr marR="0" lvl="0" algn="ctr">
              <a:lnSpc>
                <a:spcPct val="100000"/>
              </a:lnSpc>
              <a:spcBef>
                <a:spcPts val="0"/>
              </a:spcBef>
              <a:spcAft>
                <a:spcPts val="0"/>
              </a:spcAft>
              <a:buSzPts val="1800"/>
              <a:buNone/>
              <a:defRPr sz="2400">
                <a:solidFill>
                  <a:srgbClr val="073042"/>
                </a:solidFill>
                <a:latin typeface="Arial" panose="020B0604020202020204"/>
                <a:ea typeface="Arial" panose="020B0604020202020204"/>
                <a:cs typeface="Arial" panose="020B0604020202020204"/>
                <a:sym typeface="Arial" panose="020B0604020202020204"/>
              </a:defRPr>
            </a:lvl1pPr>
            <a:lvl2pPr lvl="1" algn="ctr">
              <a:lnSpc>
                <a:spcPct val="115000"/>
              </a:lnSpc>
              <a:spcBef>
                <a:spcPts val="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2pPr>
            <a:lvl3pPr lvl="2"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3pPr>
            <a:lvl4pPr lvl="3"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4pPr>
            <a:lvl5pPr lvl="4"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5pPr>
            <a:lvl6pPr lvl="5"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6pPr>
            <a:lvl7pPr lvl="6"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7pPr>
            <a:lvl8pPr lvl="7"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8pPr>
            <a:lvl9pPr lvl="8" algn="ctr">
              <a:lnSpc>
                <a:spcPct val="115000"/>
              </a:lnSpc>
              <a:spcBef>
                <a:spcPts val="1600"/>
              </a:spcBef>
              <a:spcAft>
                <a:spcPts val="160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pic>
        <p:nvPicPr>
          <p:cNvPr id="77" name="Google Shape;77;p16"/>
          <p:cNvPicPr preferRelativeResize="0"/>
          <p:nvPr/>
        </p:nvPicPr>
        <p:blipFill rotWithShape="1">
          <a:blip r:embed="rId2"/>
          <a:srcRect l="26139" t="40717" r="39936" b="40719"/>
          <a:stretch>
            <a:fillRect/>
          </a:stretch>
        </p:blipFill>
        <p:spPr>
          <a:xfrm>
            <a:off x="7757250" y="4705856"/>
            <a:ext cx="626400" cy="191905"/>
          </a:xfrm>
          <a:prstGeom prst="rect">
            <a:avLst/>
          </a:prstGeom>
          <a:noFill/>
          <a:ln>
            <a:noFill/>
          </a:ln>
        </p:spPr>
      </p:pic>
      <p:sp>
        <p:nvSpPr>
          <p:cNvPr id="78" name="Google Shape;78;p16"/>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FFFFFF"/>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FFFFFF"/>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ullet  1 2">
  <p:cSld name="CUSTOM_40_1_2">
    <p:bg>
      <p:bgPr>
        <a:solidFill>
          <a:srgbClr val="4285F5"/>
        </a:solidFill>
        <a:effectLst/>
      </p:bgPr>
    </p:bg>
    <p:spTree>
      <p:nvGrpSpPr>
        <p:cNvPr id="1" name="Shape 79"/>
        <p:cNvGrpSpPr/>
        <p:nvPr/>
      </p:nvGrpSpPr>
      <p:grpSpPr>
        <a:xfrm>
          <a:off x="0" y="0"/>
          <a:ext cx="0" cy="0"/>
          <a:chOff x="0" y="0"/>
          <a:chExt cx="0" cy="0"/>
        </a:xfrm>
      </p:grpSpPr>
      <p:sp>
        <p:nvSpPr>
          <p:cNvPr id="80" name="Google Shape;80;p17"/>
          <p:cNvSpPr txBox="1">
            <a:spLocks noGrp="1"/>
          </p:cNvSpPr>
          <p:nvPr>
            <p:ph type="body" idx="1"/>
          </p:nvPr>
        </p:nvSpPr>
        <p:spPr>
          <a:xfrm>
            <a:off x="456850" y="1475975"/>
            <a:ext cx="5327700" cy="2685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chemeClr val="lt1"/>
              </a:buClr>
              <a:buSzPts val="18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1pPr>
            <a:lvl2pPr marL="914400" lvl="1" indent="-317500" algn="l">
              <a:lnSpc>
                <a:spcPct val="115000"/>
              </a:lnSpc>
              <a:spcBef>
                <a:spcPts val="1600"/>
              </a:spcBef>
              <a:spcAft>
                <a:spcPts val="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2pPr>
            <a:lvl3pPr marL="1371600" lvl="2" indent="-317500" algn="l">
              <a:lnSpc>
                <a:spcPct val="115000"/>
              </a:lnSpc>
              <a:spcBef>
                <a:spcPts val="1600"/>
              </a:spcBef>
              <a:spcAft>
                <a:spcPts val="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3pPr>
            <a:lvl4pPr marL="1828800" lvl="3" indent="-317500" algn="l">
              <a:lnSpc>
                <a:spcPct val="115000"/>
              </a:lnSpc>
              <a:spcBef>
                <a:spcPts val="1600"/>
              </a:spcBef>
              <a:spcAft>
                <a:spcPts val="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4pPr>
            <a:lvl5pPr marL="2286000" lvl="4" indent="-317500" algn="l">
              <a:lnSpc>
                <a:spcPct val="115000"/>
              </a:lnSpc>
              <a:spcBef>
                <a:spcPts val="1600"/>
              </a:spcBef>
              <a:spcAft>
                <a:spcPts val="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5pPr>
            <a:lvl6pPr marL="2743200" lvl="5" indent="-317500" algn="l">
              <a:lnSpc>
                <a:spcPct val="115000"/>
              </a:lnSpc>
              <a:spcBef>
                <a:spcPts val="1600"/>
              </a:spcBef>
              <a:spcAft>
                <a:spcPts val="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6pPr>
            <a:lvl7pPr marL="3200400" lvl="6" indent="-317500" algn="l">
              <a:lnSpc>
                <a:spcPct val="115000"/>
              </a:lnSpc>
              <a:spcBef>
                <a:spcPts val="1600"/>
              </a:spcBef>
              <a:spcAft>
                <a:spcPts val="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7pPr>
            <a:lvl8pPr marL="3657600" lvl="7" indent="-317500" algn="l">
              <a:lnSpc>
                <a:spcPct val="115000"/>
              </a:lnSpc>
              <a:spcBef>
                <a:spcPts val="1600"/>
              </a:spcBef>
              <a:spcAft>
                <a:spcPts val="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8pPr>
            <a:lvl9pPr marL="4114800" lvl="8" indent="-317500" algn="l">
              <a:lnSpc>
                <a:spcPct val="115000"/>
              </a:lnSpc>
              <a:spcBef>
                <a:spcPts val="1600"/>
              </a:spcBef>
              <a:spcAft>
                <a:spcPts val="160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9pPr>
          </a:lstStyle>
          <a:p>
            <a:endParaRPr/>
          </a:p>
        </p:txBody>
      </p:sp>
      <p:pic>
        <p:nvPicPr>
          <p:cNvPr id="81" name="Google Shape;81;p17"/>
          <p:cNvPicPr preferRelativeResize="0"/>
          <p:nvPr/>
        </p:nvPicPr>
        <p:blipFill rotWithShape="1">
          <a:blip r:embed="rId2"/>
          <a:srcRect l="26139" t="40717" r="39936" b="40719"/>
          <a:stretch>
            <a:fillRect/>
          </a:stretch>
        </p:blipFill>
        <p:spPr>
          <a:xfrm>
            <a:off x="2484525" y="4705856"/>
            <a:ext cx="626400" cy="191905"/>
          </a:xfrm>
          <a:prstGeom prst="rect">
            <a:avLst/>
          </a:prstGeom>
          <a:noFill/>
          <a:ln>
            <a:noFill/>
          </a:ln>
        </p:spPr>
      </p:pic>
      <p:sp>
        <p:nvSpPr>
          <p:cNvPr id="82" name="Google Shape;82;p17"/>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FFFFFF"/>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FFFFFF"/>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ver 1 2 1 1">
  <p:cSld name="CUSTOM_29_1_2_1_1">
    <p:bg>
      <p:bgPr>
        <a:solidFill>
          <a:srgbClr val="4285F5"/>
        </a:solidFill>
        <a:effectLst/>
      </p:bgPr>
    </p:bg>
    <p:spTree>
      <p:nvGrpSpPr>
        <p:cNvPr id="1" name="Shape 84"/>
        <p:cNvGrpSpPr/>
        <p:nvPr/>
      </p:nvGrpSpPr>
      <p:grpSpPr>
        <a:xfrm>
          <a:off x="0" y="0"/>
          <a:ext cx="0" cy="0"/>
          <a:chOff x="0" y="0"/>
          <a:chExt cx="0" cy="0"/>
        </a:xfrm>
      </p:grpSpPr>
      <p:sp>
        <p:nvSpPr>
          <p:cNvPr id="85" name="Google Shape;85;p19"/>
          <p:cNvSpPr txBox="1">
            <a:spLocks noGrp="1"/>
          </p:cNvSpPr>
          <p:nvPr>
            <p:ph type="title"/>
          </p:nvPr>
        </p:nvSpPr>
        <p:spPr>
          <a:xfrm>
            <a:off x="478925" y="524325"/>
            <a:ext cx="8089800" cy="11151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2800"/>
              <a:buNone/>
              <a:defRPr sz="4800" b="1">
                <a:solidFill>
                  <a:srgbClr val="FFFFFF"/>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9pPr>
          </a:lstStyle>
          <a:p>
            <a:endParaRPr/>
          </a:p>
        </p:txBody>
      </p:sp>
      <p:sp>
        <p:nvSpPr>
          <p:cNvPr id="86" name="Google Shape;86;p19"/>
          <p:cNvSpPr txBox="1">
            <a:spLocks noGrp="1"/>
          </p:cNvSpPr>
          <p:nvPr>
            <p:ph type="subTitle" idx="1"/>
          </p:nvPr>
        </p:nvSpPr>
        <p:spPr>
          <a:xfrm>
            <a:off x="549450" y="1558200"/>
            <a:ext cx="5811300" cy="10434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1800"/>
              <a:buNone/>
              <a:defRPr sz="2400">
                <a:solidFill>
                  <a:srgbClr val="073042"/>
                </a:solidFill>
                <a:latin typeface="Arial" panose="020B0604020202020204"/>
                <a:ea typeface="Arial" panose="020B0604020202020204"/>
                <a:cs typeface="Arial" panose="020B0604020202020204"/>
                <a:sym typeface="Arial" panose="020B0604020202020204"/>
              </a:defRPr>
            </a:lvl1pPr>
            <a:lvl2pPr lvl="1" algn="l">
              <a:lnSpc>
                <a:spcPct val="115000"/>
              </a:lnSpc>
              <a:spcBef>
                <a:spcPts val="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2pPr>
            <a:lvl3pPr lvl="2"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3pPr>
            <a:lvl4pPr lvl="3"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4pPr>
            <a:lvl5pPr lvl="4"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5pPr>
            <a:lvl6pPr lvl="5"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6pPr>
            <a:lvl7pPr lvl="6"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7pPr>
            <a:lvl8pPr lvl="7"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8pPr>
            <a:lvl9pPr lvl="8" algn="l">
              <a:lnSpc>
                <a:spcPct val="115000"/>
              </a:lnSpc>
              <a:spcBef>
                <a:spcPts val="1600"/>
              </a:spcBef>
              <a:spcAft>
                <a:spcPts val="160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pic>
        <p:nvPicPr>
          <p:cNvPr id="87" name="Google Shape;87;p19"/>
          <p:cNvPicPr preferRelativeResize="0"/>
          <p:nvPr/>
        </p:nvPicPr>
        <p:blipFill rotWithShape="1">
          <a:blip r:embed="rId2"/>
          <a:srcRect l="26139" t="40717" r="39936" b="40719"/>
          <a:stretch>
            <a:fillRect/>
          </a:stretch>
        </p:blipFill>
        <p:spPr>
          <a:xfrm>
            <a:off x="2484525" y="4705856"/>
            <a:ext cx="626400" cy="191905"/>
          </a:xfrm>
          <a:prstGeom prst="rect">
            <a:avLst/>
          </a:prstGeom>
          <a:noFill/>
          <a:ln>
            <a:noFill/>
          </a:ln>
        </p:spPr>
      </p:pic>
      <p:sp>
        <p:nvSpPr>
          <p:cNvPr id="88" name="Google Shape;88;p19"/>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FFFFFF"/>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FFFFFF"/>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ullet  1 3">
  <p:cSld name="CUSTOM_40_1_3">
    <p:bg>
      <p:bgPr>
        <a:solidFill>
          <a:srgbClr val="D7EFFE"/>
        </a:solidFill>
        <a:effectLst/>
      </p:bgPr>
    </p:bg>
    <p:spTree>
      <p:nvGrpSpPr>
        <p:cNvPr id="1" name="Shape 89"/>
        <p:cNvGrpSpPr/>
        <p:nvPr/>
      </p:nvGrpSpPr>
      <p:grpSpPr>
        <a:xfrm>
          <a:off x="0" y="0"/>
          <a:ext cx="0" cy="0"/>
          <a:chOff x="0" y="0"/>
          <a:chExt cx="0" cy="0"/>
        </a:xfrm>
      </p:grpSpPr>
      <p:sp>
        <p:nvSpPr>
          <p:cNvPr id="90" name="Google Shape;90;p20"/>
          <p:cNvSpPr txBox="1">
            <a:spLocks noGrp="1"/>
          </p:cNvSpPr>
          <p:nvPr>
            <p:ph type="body" idx="1"/>
          </p:nvPr>
        </p:nvSpPr>
        <p:spPr>
          <a:xfrm>
            <a:off x="456850" y="1475975"/>
            <a:ext cx="5327700" cy="2685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073042"/>
              </a:buClr>
              <a:buSzPts val="18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1pPr>
            <a:lvl2pPr marL="914400" lvl="1"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2pPr>
            <a:lvl3pPr marL="1371600" lvl="2"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3pPr>
            <a:lvl4pPr marL="1828800" lvl="3"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4pPr>
            <a:lvl5pPr marL="2286000" lvl="4"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5pPr>
            <a:lvl6pPr marL="2743200" lvl="5"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6pPr>
            <a:lvl7pPr marL="3200400" lvl="6"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7pPr>
            <a:lvl8pPr marL="3657600" lvl="7"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8pPr>
            <a:lvl9pPr marL="4114800" lvl="8" indent="-317500" algn="l">
              <a:lnSpc>
                <a:spcPct val="115000"/>
              </a:lnSpc>
              <a:spcBef>
                <a:spcPts val="1600"/>
              </a:spcBef>
              <a:spcAft>
                <a:spcPts val="160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pic>
        <p:nvPicPr>
          <p:cNvPr id="91" name="Google Shape;91;p20"/>
          <p:cNvPicPr preferRelativeResize="0"/>
          <p:nvPr/>
        </p:nvPicPr>
        <p:blipFill rotWithShape="1">
          <a:blip r:embed="rId2"/>
          <a:srcRect l="26139" t="40717" r="39936" b="40719"/>
          <a:stretch>
            <a:fillRect/>
          </a:stretch>
        </p:blipFill>
        <p:spPr>
          <a:xfrm>
            <a:off x="2484525" y="4705856"/>
            <a:ext cx="626400" cy="191905"/>
          </a:xfrm>
          <a:prstGeom prst="rect">
            <a:avLst/>
          </a:prstGeom>
          <a:noFill/>
          <a:ln>
            <a:noFill/>
          </a:ln>
        </p:spPr>
      </p:pic>
      <p:sp>
        <p:nvSpPr>
          <p:cNvPr id="92" name="Google Shape;92;p20"/>
          <p:cNvSpPr txBox="1"/>
          <p:nvPr/>
        </p:nvSpPr>
        <p:spPr>
          <a:xfrm>
            <a:off x="551625" y="4726200"/>
            <a:ext cx="20085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073042"/>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073042"/>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hart 1 1 1 1 1">
  <p:cSld name="CUSTOM_33_1_1_1_1_1">
    <p:bg>
      <p:bgPr>
        <a:solidFill>
          <a:srgbClr val="4285F5"/>
        </a:solidFill>
        <a:effectLst/>
      </p:bgPr>
    </p:bg>
    <p:spTree>
      <p:nvGrpSpPr>
        <p:cNvPr id="1" name="Shape 93"/>
        <p:cNvGrpSpPr/>
        <p:nvPr/>
      </p:nvGrpSpPr>
      <p:grpSpPr>
        <a:xfrm>
          <a:off x="0" y="0"/>
          <a:ext cx="0" cy="0"/>
          <a:chOff x="0" y="0"/>
          <a:chExt cx="0" cy="0"/>
        </a:xfrm>
      </p:grpSpPr>
      <p:sp>
        <p:nvSpPr>
          <p:cNvPr id="94" name="Google Shape;94;p21"/>
          <p:cNvSpPr txBox="1">
            <a:spLocks noGrp="1"/>
          </p:cNvSpPr>
          <p:nvPr>
            <p:ph type="title"/>
          </p:nvPr>
        </p:nvSpPr>
        <p:spPr>
          <a:xfrm>
            <a:off x="376700" y="685200"/>
            <a:ext cx="4212000" cy="4899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2800"/>
              <a:buNone/>
              <a:defRPr sz="3000" b="1">
                <a:solidFill>
                  <a:schemeClr val="lt1"/>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SzPts val="2800"/>
              <a:buNone/>
              <a:defRPr sz="1600" b="1">
                <a:solidFill>
                  <a:schemeClr val="lt1"/>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SzPts val="2800"/>
              <a:buNone/>
              <a:defRPr sz="1600" b="1">
                <a:solidFill>
                  <a:schemeClr val="lt1"/>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SzPts val="2800"/>
              <a:buNone/>
              <a:defRPr sz="1600" b="1">
                <a:solidFill>
                  <a:schemeClr val="lt1"/>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SzPts val="2800"/>
              <a:buNone/>
              <a:defRPr sz="1600" b="1">
                <a:solidFill>
                  <a:schemeClr val="lt1"/>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SzPts val="2800"/>
              <a:buNone/>
              <a:defRPr sz="1600" b="1">
                <a:solidFill>
                  <a:schemeClr val="lt1"/>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SzPts val="2800"/>
              <a:buNone/>
              <a:defRPr sz="1600" b="1">
                <a:solidFill>
                  <a:schemeClr val="lt1"/>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SzPts val="2800"/>
              <a:buNone/>
              <a:defRPr sz="1600" b="1">
                <a:solidFill>
                  <a:schemeClr val="lt1"/>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SzPts val="2800"/>
              <a:buNone/>
              <a:defRPr sz="1600" b="1">
                <a:solidFill>
                  <a:schemeClr val="lt1"/>
                </a:solidFill>
                <a:latin typeface="Arial" panose="020B0604020202020204"/>
                <a:ea typeface="Arial" panose="020B0604020202020204"/>
                <a:cs typeface="Arial" panose="020B0604020202020204"/>
                <a:sym typeface="Arial" panose="020B0604020202020204"/>
              </a:defRPr>
            </a:lvl9pPr>
          </a:lstStyle>
          <a:p>
            <a:endParaRPr/>
          </a:p>
        </p:txBody>
      </p:sp>
      <p:sp>
        <p:nvSpPr>
          <p:cNvPr id="95" name="Google Shape;95;p21"/>
          <p:cNvSpPr txBox="1">
            <a:spLocks noGrp="1"/>
          </p:cNvSpPr>
          <p:nvPr>
            <p:ph type="body" idx="1"/>
          </p:nvPr>
        </p:nvSpPr>
        <p:spPr>
          <a:xfrm>
            <a:off x="376700" y="1914975"/>
            <a:ext cx="4035300" cy="22716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chemeClr val="lt1"/>
              </a:buClr>
              <a:buSzPts val="18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1pPr>
            <a:lvl2pPr marL="914400" lvl="1" indent="-317500" algn="l">
              <a:lnSpc>
                <a:spcPct val="115000"/>
              </a:lnSpc>
              <a:spcBef>
                <a:spcPts val="1600"/>
              </a:spcBef>
              <a:spcAft>
                <a:spcPts val="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2pPr>
            <a:lvl3pPr marL="1371600" lvl="2" indent="-317500" algn="l">
              <a:lnSpc>
                <a:spcPct val="115000"/>
              </a:lnSpc>
              <a:spcBef>
                <a:spcPts val="1600"/>
              </a:spcBef>
              <a:spcAft>
                <a:spcPts val="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3pPr>
            <a:lvl4pPr marL="1828800" lvl="3" indent="-317500" algn="l">
              <a:lnSpc>
                <a:spcPct val="115000"/>
              </a:lnSpc>
              <a:spcBef>
                <a:spcPts val="1600"/>
              </a:spcBef>
              <a:spcAft>
                <a:spcPts val="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4pPr>
            <a:lvl5pPr marL="2286000" lvl="4" indent="-317500" algn="l">
              <a:lnSpc>
                <a:spcPct val="115000"/>
              </a:lnSpc>
              <a:spcBef>
                <a:spcPts val="1600"/>
              </a:spcBef>
              <a:spcAft>
                <a:spcPts val="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5pPr>
            <a:lvl6pPr marL="2743200" lvl="5" indent="-317500" algn="l">
              <a:lnSpc>
                <a:spcPct val="115000"/>
              </a:lnSpc>
              <a:spcBef>
                <a:spcPts val="1600"/>
              </a:spcBef>
              <a:spcAft>
                <a:spcPts val="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6pPr>
            <a:lvl7pPr marL="3200400" lvl="6" indent="-317500" algn="l">
              <a:lnSpc>
                <a:spcPct val="115000"/>
              </a:lnSpc>
              <a:spcBef>
                <a:spcPts val="1600"/>
              </a:spcBef>
              <a:spcAft>
                <a:spcPts val="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7pPr>
            <a:lvl8pPr marL="3657600" lvl="7" indent="-317500" algn="l">
              <a:lnSpc>
                <a:spcPct val="115000"/>
              </a:lnSpc>
              <a:spcBef>
                <a:spcPts val="1600"/>
              </a:spcBef>
              <a:spcAft>
                <a:spcPts val="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8pPr>
            <a:lvl9pPr marL="4114800" lvl="8" indent="-317500" algn="l">
              <a:lnSpc>
                <a:spcPct val="115000"/>
              </a:lnSpc>
              <a:spcBef>
                <a:spcPts val="1600"/>
              </a:spcBef>
              <a:spcAft>
                <a:spcPts val="160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9pPr>
          </a:lstStyle>
          <a:p>
            <a:endParaRPr/>
          </a:p>
        </p:txBody>
      </p:sp>
      <p:pic>
        <p:nvPicPr>
          <p:cNvPr id="96" name="Google Shape;96;p21"/>
          <p:cNvPicPr preferRelativeResize="0"/>
          <p:nvPr/>
        </p:nvPicPr>
        <p:blipFill rotWithShape="1">
          <a:blip r:embed="rId2"/>
          <a:srcRect l="26139" t="40717" r="39936" b="40719"/>
          <a:stretch>
            <a:fillRect/>
          </a:stretch>
        </p:blipFill>
        <p:spPr>
          <a:xfrm>
            <a:off x="2484525" y="4705856"/>
            <a:ext cx="626400" cy="191905"/>
          </a:xfrm>
          <a:prstGeom prst="rect">
            <a:avLst/>
          </a:prstGeom>
          <a:noFill/>
          <a:ln>
            <a:noFill/>
          </a:ln>
        </p:spPr>
      </p:pic>
      <p:sp>
        <p:nvSpPr>
          <p:cNvPr id="97" name="Google Shape;97;p21"/>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FFFFFF"/>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FFFFFF"/>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hart 1 1 1 2">
  <p:cSld name="CUSTOM_33_1_1_1_2">
    <p:bg>
      <p:bgPr>
        <a:solidFill>
          <a:srgbClr val="3DDC84"/>
        </a:solidFill>
        <a:effectLst/>
      </p:bgPr>
    </p:bg>
    <p:spTree>
      <p:nvGrpSpPr>
        <p:cNvPr id="1" name="Shape 98"/>
        <p:cNvGrpSpPr/>
        <p:nvPr/>
      </p:nvGrpSpPr>
      <p:grpSpPr>
        <a:xfrm>
          <a:off x="0" y="0"/>
          <a:ext cx="0" cy="0"/>
          <a:chOff x="0" y="0"/>
          <a:chExt cx="0" cy="0"/>
        </a:xfrm>
      </p:grpSpPr>
      <p:sp>
        <p:nvSpPr>
          <p:cNvPr id="99" name="Google Shape;99;p22"/>
          <p:cNvSpPr txBox="1">
            <a:spLocks noGrp="1"/>
          </p:cNvSpPr>
          <p:nvPr>
            <p:ph type="body" idx="1"/>
          </p:nvPr>
        </p:nvSpPr>
        <p:spPr>
          <a:xfrm>
            <a:off x="376700" y="1914975"/>
            <a:ext cx="4035300" cy="22716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073042"/>
              </a:buClr>
              <a:buSzPts val="18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1pPr>
            <a:lvl2pPr marL="914400" lvl="1"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2pPr>
            <a:lvl3pPr marL="1371600" lvl="2"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3pPr>
            <a:lvl4pPr marL="1828800" lvl="3"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4pPr>
            <a:lvl5pPr marL="2286000" lvl="4"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5pPr>
            <a:lvl6pPr marL="2743200" lvl="5"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6pPr>
            <a:lvl7pPr marL="3200400" lvl="6"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7pPr>
            <a:lvl8pPr marL="3657600" lvl="7"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8pPr>
            <a:lvl9pPr marL="4114800" lvl="8" indent="-317500" algn="l">
              <a:lnSpc>
                <a:spcPct val="115000"/>
              </a:lnSpc>
              <a:spcBef>
                <a:spcPts val="1600"/>
              </a:spcBef>
              <a:spcAft>
                <a:spcPts val="160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sp>
        <p:nvSpPr>
          <p:cNvPr id="100" name="Google Shape;100;p22"/>
          <p:cNvSpPr txBox="1">
            <a:spLocks noGrp="1"/>
          </p:cNvSpPr>
          <p:nvPr>
            <p:ph type="title"/>
          </p:nvPr>
        </p:nvSpPr>
        <p:spPr>
          <a:xfrm>
            <a:off x="376700" y="685200"/>
            <a:ext cx="4212000" cy="4899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2800"/>
              <a:buNone/>
              <a:defRPr sz="3000" b="1">
                <a:solidFill>
                  <a:srgbClr val="073042"/>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pic>
        <p:nvPicPr>
          <p:cNvPr id="101" name="Google Shape;101;p22"/>
          <p:cNvPicPr preferRelativeResize="0"/>
          <p:nvPr/>
        </p:nvPicPr>
        <p:blipFill rotWithShape="1">
          <a:blip r:embed="rId2"/>
          <a:srcRect l="26139" t="40717" r="39936" b="40719"/>
          <a:stretch>
            <a:fillRect/>
          </a:stretch>
        </p:blipFill>
        <p:spPr>
          <a:xfrm>
            <a:off x="2484525" y="4705856"/>
            <a:ext cx="626400" cy="191905"/>
          </a:xfrm>
          <a:prstGeom prst="rect">
            <a:avLst/>
          </a:prstGeom>
          <a:noFill/>
          <a:ln>
            <a:noFill/>
          </a:ln>
        </p:spPr>
      </p:pic>
      <p:sp>
        <p:nvSpPr>
          <p:cNvPr id="102" name="Google Shape;102;p22"/>
          <p:cNvSpPr txBox="1"/>
          <p:nvPr/>
        </p:nvSpPr>
        <p:spPr>
          <a:xfrm>
            <a:off x="551625" y="4726200"/>
            <a:ext cx="20085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073042"/>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073042"/>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ustom Layout 1 1 1 1 1 1 1">
  <p:cSld name="CUSTOM_42_1_1_1_1_1_1">
    <p:bg>
      <p:bgPr>
        <a:solidFill>
          <a:srgbClr val="D7EFFE"/>
        </a:solidFill>
        <a:effectLst/>
      </p:bgPr>
    </p:bg>
    <p:spTree>
      <p:nvGrpSpPr>
        <p:cNvPr id="1" name="Shape 103"/>
        <p:cNvGrpSpPr/>
        <p:nvPr/>
      </p:nvGrpSpPr>
      <p:grpSpPr>
        <a:xfrm>
          <a:off x="0" y="0"/>
          <a:ext cx="0" cy="0"/>
          <a:chOff x="0" y="0"/>
          <a:chExt cx="0" cy="0"/>
        </a:xfrm>
      </p:grpSpPr>
      <p:sp>
        <p:nvSpPr>
          <p:cNvPr id="104" name="Google Shape;104;p23"/>
          <p:cNvSpPr/>
          <p:nvPr/>
        </p:nvSpPr>
        <p:spPr>
          <a:xfrm>
            <a:off x="0" y="0"/>
            <a:ext cx="9144000" cy="5143500"/>
          </a:xfrm>
          <a:prstGeom prst="rect">
            <a:avLst/>
          </a:prstGeom>
          <a:solidFill>
            <a:srgbClr val="FADFAE"/>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105" name="Google Shape;105;p23"/>
          <p:cNvSpPr/>
          <p:nvPr/>
        </p:nvSpPr>
        <p:spPr>
          <a:xfrm>
            <a:off x="146650" y="140550"/>
            <a:ext cx="8846100" cy="4824900"/>
          </a:xfrm>
          <a:prstGeom prst="rect">
            <a:avLst/>
          </a:prstGeom>
          <a:solidFill>
            <a:srgbClr val="D7EFF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pic>
        <p:nvPicPr>
          <p:cNvPr id="106" name="Google Shape;106;p23"/>
          <p:cNvPicPr preferRelativeResize="0"/>
          <p:nvPr/>
        </p:nvPicPr>
        <p:blipFill rotWithShape="1">
          <a:blip r:embed="rId2"/>
          <a:srcRect/>
          <a:stretch>
            <a:fillRect/>
          </a:stretch>
        </p:blipFill>
        <p:spPr>
          <a:xfrm>
            <a:off x="209775" y="146025"/>
            <a:ext cx="8783026" cy="4940449"/>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ustom Layout 1">
  <p:cSld name="CUSTOM_42">
    <p:bg>
      <p:bgPr>
        <a:solidFill>
          <a:srgbClr val="4285F5"/>
        </a:solidFill>
        <a:effectLst/>
      </p:bgPr>
    </p:bg>
    <p:spTree>
      <p:nvGrpSpPr>
        <p:cNvPr id="1" name="Shape 107"/>
        <p:cNvGrpSpPr/>
        <p:nvPr/>
      </p:nvGrpSpPr>
      <p:grpSpPr>
        <a:xfrm>
          <a:off x="0" y="0"/>
          <a:ext cx="0" cy="0"/>
          <a:chOff x="0" y="0"/>
          <a:chExt cx="0" cy="0"/>
        </a:xfrm>
      </p:grpSpPr>
      <p:pic>
        <p:nvPicPr>
          <p:cNvPr id="108" name="Google Shape;108;p24"/>
          <p:cNvPicPr preferRelativeResize="0"/>
          <p:nvPr/>
        </p:nvPicPr>
        <p:blipFill rotWithShape="1">
          <a:blip r:embed="rId2"/>
          <a:srcRect/>
          <a:stretch>
            <a:fillRect/>
          </a:stretch>
        </p:blipFill>
        <p:spPr>
          <a:xfrm>
            <a:off x="0" y="0"/>
            <a:ext cx="9140296" cy="5143501"/>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ustom Layout 1 1 1 1 1">
  <p:cSld name="CUSTOM_42_1_1_1_1">
    <p:bg>
      <p:bgPr>
        <a:solidFill>
          <a:srgbClr val="D7EFFE"/>
        </a:solidFill>
        <a:effectLst/>
      </p:bgPr>
    </p:bg>
    <p:spTree>
      <p:nvGrpSpPr>
        <p:cNvPr id="1" name="Shape 109"/>
        <p:cNvGrpSpPr/>
        <p:nvPr/>
      </p:nvGrpSpPr>
      <p:grpSpPr>
        <a:xfrm>
          <a:off x="0" y="0"/>
          <a:ext cx="0" cy="0"/>
          <a:chOff x="0" y="0"/>
          <a:chExt cx="0" cy="0"/>
        </a:xfrm>
      </p:grpSpPr>
      <p:pic>
        <p:nvPicPr>
          <p:cNvPr id="110" name="Google Shape;110;p25"/>
          <p:cNvPicPr preferRelativeResize="0"/>
          <p:nvPr/>
        </p:nvPicPr>
        <p:blipFill rotWithShape="1">
          <a:blip r:embed="rId2"/>
          <a:srcRect/>
          <a:stretch>
            <a:fillRect/>
          </a:stretch>
        </p:blipFill>
        <p:spPr>
          <a:xfrm>
            <a:off x="0" y="0"/>
            <a:ext cx="9140296" cy="5143501"/>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ustom Layout 1 1 1">
  <p:cSld name="CUSTOM_42_1_1">
    <p:bg>
      <p:bgPr>
        <a:solidFill>
          <a:srgbClr val="D7EFFE"/>
        </a:solidFill>
        <a:effectLst/>
      </p:bgPr>
    </p:bg>
    <p:spTree>
      <p:nvGrpSpPr>
        <p:cNvPr id="1" name="Shape 111"/>
        <p:cNvGrpSpPr/>
        <p:nvPr/>
      </p:nvGrpSpPr>
      <p:grpSpPr>
        <a:xfrm>
          <a:off x="0" y="0"/>
          <a:ext cx="0" cy="0"/>
          <a:chOff x="0" y="0"/>
          <a:chExt cx="0" cy="0"/>
        </a:xfrm>
      </p:grpSpPr>
      <p:pic>
        <p:nvPicPr>
          <p:cNvPr id="112" name="Google Shape;112;p26"/>
          <p:cNvPicPr preferRelativeResize="0"/>
          <p:nvPr/>
        </p:nvPicPr>
        <p:blipFill rotWithShape="1">
          <a:blip r:embed="rId2"/>
          <a:srcRect/>
          <a:stretch>
            <a:fillRect/>
          </a:stretch>
        </p:blipFill>
        <p:spPr>
          <a:xfrm>
            <a:off x="0" y="0"/>
            <a:ext cx="9140296" cy="5143501"/>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1 1">
  <p:cSld name="CUSTOM_42_1">
    <p:bg>
      <p:bgPr>
        <a:solidFill>
          <a:srgbClr val="D7EFFE"/>
        </a:solidFill>
        <a:effectLst/>
      </p:bgPr>
    </p:bg>
    <p:spTree>
      <p:nvGrpSpPr>
        <p:cNvPr id="1" name="Shape 113"/>
        <p:cNvGrpSpPr/>
        <p:nvPr/>
      </p:nvGrpSpPr>
      <p:grpSpPr>
        <a:xfrm>
          <a:off x="0" y="0"/>
          <a:ext cx="0" cy="0"/>
          <a:chOff x="0" y="0"/>
          <a:chExt cx="0" cy="0"/>
        </a:xfrm>
      </p:grpSpPr>
      <p:pic>
        <p:nvPicPr>
          <p:cNvPr id="114" name="Google Shape;114;p27"/>
          <p:cNvPicPr preferRelativeResize="0"/>
          <p:nvPr/>
        </p:nvPicPr>
        <p:blipFill rotWithShape="1">
          <a:blip r:embed="rId2"/>
          <a:srcRect/>
          <a:stretch>
            <a:fillRect/>
          </a:stretch>
        </p:blipFill>
        <p:spPr>
          <a:xfrm>
            <a:off x="0" y="0"/>
            <a:ext cx="9140296" cy="5143501"/>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ustom Layout 1 1 1 1 1 1">
  <p:cSld name="CUSTOM_42_1_1_1_1_1">
    <p:bg>
      <p:bgPr>
        <a:solidFill>
          <a:srgbClr val="D7EFFE"/>
        </a:solidFill>
        <a:effectLst/>
      </p:bgPr>
    </p:bg>
    <p:spTree>
      <p:nvGrpSpPr>
        <p:cNvPr id="1" name="Shape 115"/>
        <p:cNvGrpSpPr/>
        <p:nvPr/>
      </p:nvGrpSpPr>
      <p:grpSpPr>
        <a:xfrm>
          <a:off x="0" y="0"/>
          <a:ext cx="0" cy="0"/>
          <a:chOff x="0" y="0"/>
          <a:chExt cx="0" cy="0"/>
        </a:xfrm>
      </p:grpSpPr>
      <p:pic>
        <p:nvPicPr>
          <p:cNvPr id="116" name="Google Shape;116;p28"/>
          <p:cNvPicPr preferRelativeResize="0"/>
          <p:nvPr/>
        </p:nvPicPr>
        <p:blipFill rotWithShape="1">
          <a:blip r:embed="rId2"/>
          <a:srcRect/>
          <a:stretch>
            <a:fillRect/>
          </a:stretch>
        </p:blipFill>
        <p:spPr>
          <a:xfrm>
            <a:off x="0" y="0"/>
            <a:ext cx="9140296" cy="5143501"/>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ustom Layout 1 1 1 1">
  <p:cSld name="CUSTOM_42_1_1_1">
    <p:bg>
      <p:bgPr>
        <a:solidFill>
          <a:srgbClr val="D7EFFE"/>
        </a:solidFill>
        <a:effectLst/>
      </p:bgPr>
    </p:bg>
    <p:spTree>
      <p:nvGrpSpPr>
        <p:cNvPr id="1" name="Shape 117"/>
        <p:cNvGrpSpPr/>
        <p:nvPr/>
      </p:nvGrpSpPr>
      <p:grpSpPr>
        <a:xfrm>
          <a:off x="0" y="0"/>
          <a:ext cx="0" cy="0"/>
          <a:chOff x="0" y="0"/>
          <a:chExt cx="0" cy="0"/>
        </a:xfrm>
      </p:grpSpPr>
      <p:pic>
        <p:nvPicPr>
          <p:cNvPr id="118" name="Google Shape;118;p29"/>
          <p:cNvPicPr preferRelativeResize="0"/>
          <p:nvPr/>
        </p:nvPicPr>
        <p:blipFill rotWithShape="1">
          <a:blip r:embed="rId2"/>
          <a:srcRect/>
          <a:stretch>
            <a:fillRect/>
          </a:stretch>
        </p:blipFill>
        <p:spPr>
          <a:xfrm>
            <a:off x="0" y="0"/>
            <a:ext cx="9140296" cy="5143501"/>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hart">
  <p:cSld name="CUSTOM_33">
    <p:spTree>
      <p:nvGrpSpPr>
        <p:cNvPr id="1" name="Shape 119"/>
        <p:cNvGrpSpPr/>
        <p:nvPr/>
      </p:nvGrpSpPr>
      <p:grpSpPr>
        <a:xfrm>
          <a:off x="0" y="0"/>
          <a:ext cx="0" cy="0"/>
          <a:chOff x="0" y="0"/>
          <a:chExt cx="0" cy="0"/>
        </a:xfrm>
      </p:grpSpPr>
      <p:pic>
        <p:nvPicPr>
          <p:cNvPr id="120" name="Google Shape;120;p30"/>
          <p:cNvPicPr preferRelativeResize="0"/>
          <p:nvPr/>
        </p:nvPicPr>
        <p:blipFill rotWithShape="1">
          <a:blip r:embed="rId2"/>
          <a:srcRect l="26139" t="40717" r="39936" b="40719"/>
          <a:stretch>
            <a:fillRect/>
          </a:stretch>
        </p:blipFill>
        <p:spPr>
          <a:xfrm>
            <a:off x="7757250" y="4705856"/>
            <a:ext cx="626400" cy="191905"/>
          </a:xfrm>
          <a:prstGeom prst="rect">
            <a:avLst/>
          </a:prstGeom>
          <a:noFill/>
          <a:ln>
            <a:noFill/>
          </a:ln>
        </p:spPr>
      </p:pic>
      <p:sp>
        <p:nvSpPr>
          <p:cNvPr id="121" name="Google Shape;121;p30"/>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073042"/>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073042"/>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hart 1 1 1 1">
  <p:cSld name="CUSTOM_33_1_1_1_1">
    <p:bg>
      <p:bgPr>
        <a:solidFill>
          <a:srgbClr val="4285F5"/>
        </a:solidFill>
        <a:effectLst/>
      </p:bgPr>
    </p:bg>
    <p:spTree>
      <p:nvGrpSpPr>
        <p:cNvPr id="1" name="Shape 122"/>
        <p:cNvGrpSpPr/>
        <p:nvPr/>
      </p:nvGrpSpPr>
      <p:grpSpPr>
        <a:xfrm>
          <a:off x="0" y="0"/>
          <a:ext cx="0" cy="0"/>
          <a:chOff x="0" y="0"/>
          <a:chExt cx="0" cy="0"/>
        </a:xfrm>
      </p:grpSpPr>
      <p:sp>
        <p:nvSpPr>
          <p:cNvPr id="123" name="Google Shape;123;p31"/>
          <p:cNvSpPr txBox="1">
            <a:spLocks noGrp="1"/>
          </p:cNvSpPr>
          <p:nvPr>
            <p:ph type="title"/>
          </p:nvPr>
        </p:nvSpPr>
        <p:spPr>
          <a:xfrm>
            <a:off x="376700" y="685200"/>
            <a:ext cx="4212000" cy="4899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2800"/>
              <a:buNone/>
              <a:defRPr sz="3000" b="1">
                <a:solidFill>
                  <a:schemeClr val="lt1"/>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SzPts val="2800"/>
              <a:buNone/>
              <a:defRPr sz="1600" b="1">
                <a:solidFill>
                  <a:schemeClr val="lt1"/>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SzPts val="2800"/>
              <a:buNone/>
              <a:defRPr sz="1600" b="1">
                <a:solidFill>
                  <a:schemeClr val="lt1"/>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SzPts val="2800"/>
              <a:buNone/>
              <a:defRPr sz="1600" b="1">
                <a:solidFill>
                  <a:schemeClr val="lt1"/>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SzPts val="2800"/>
              <a:buNone/>
              <a:defRPr sz="1600" b="1">
                <a:solidFill>
                  <a:schemeClr val="lt1"/>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SzPts val="2800"/>
              <a:buNone/>
              <a:defRPr sz="1600" b="1">
                <a:solidFill>
                  <a:schemeClr val="lt1"/>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SzPts val="2800"/>
              <a:buNone/>
              <a:defRPr sz="1600" b="1">
                <a:solidFill>
                  <a:schemeClr val="lt1"/>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SzPts val="2800"/>
              <a:buNone/>
              <a:defRPr sz="1600" b="1">
                <a:solidFill>
                  <a:schemeClr val="lt1"/>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SzPts val="2800"/>
              <a:buNone/>
              <a:defRPr sz="1600" b="1">
                <a:solidFill>
                  <a:schemeClr val="lt1"/>
                </a:solidFill>
                <a:latin typeface="Arial" panose="020B0604020202020204"/>
                <a:ea typeface="Arial" panose="020B0604020202020204"/>
                <a:cs typeface="Arial" panose="020B0604020202020204"/>
                <a:sym typeface="Arial" panose="020B0604020202020204"/>
              </a:defRPr>
            </a:lvl9pPr>
          </a:lstStyle>
          <a:p>
            <a:endParaRPr/>
          </a:p>
        </p:txBody>
      </p:sp>
      <p:sp>
        <p:nvSpPr>
          <p:cNvPr id="124" name="Google Shape;124;p31"/>
          <p:cNvSpPr txBox="1">
            <a:spLocks noGrp="1"/>
          </p:cNvSpPr>
          <p:nvPr>
            <p:ph type="body" idx="1"/>
          </p:nvPr>
        </p:nvSpPr>
        <p:spPr>
          <a:xfrm>
            <a:off x="376700" y="1914975"/>
            <a:ext cx="4035300" cy="22716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chemeClr val="lt1"/>
              </a:buClr>
              <a:buSzPts val="18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1pPr>
            <a:lvl2pPr marL="914400" lvl="1" indent="-317500" algn="l">
              <a:lnSpc>
                <a:spcPct val="115000"/>
              </a:lnSpc>
              <a:spcBef>
                <a:spcPts val="1600"/>
              </a:spcBef>
              <a:spcAft>
                <a:spcPts val="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2pPr>
            <a:lvl3pPr marL="1371600" lvl="2" indent="-317500" algn="l">
              <a:lnSpc>
                <a:spcPct val="115000"/>
              </a:lnSpc>
              <a:spcBef>
                <a:spcPts val="1600"/>
              </a:spcBef>
              <a:spcAft>
                <a:spcPts val="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3pPr>
            <a:lvl4pPr marL="1828800" lvl="3" indent="-317500" algn="l">
              <a:lnSpc>
                <a:spcPct val="115000"/>
              </a:lnSpc>
              <a:spcBef>
                <a:spcPts val="1600"/>
              </a:spcBef>
              <a:spcAft>
                <a:spcPts val="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4pPr>
            <a:lvl5pPr marL="2286000" lvl="4" indent="-317500" algn="l">
              <a:lnSpc>
                <a:spcPct val="115000"/>
              </a:lnSpc>
              <a:spcBef>
                <a:spcPts val="1600"/>
              </a:spcBef>
              <a:spcAft>
                <a:spcPts val="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5pPr>
            <a:lvl6pPr marL="2743200" lvl="5" indent="-317500" algn="l">
              <a:lnSpc>
                <a:spcPct val="115000"/>
              </a:lnSpc>
              <a:spcBef>
                <a:spcPts val="1600"/>
              </a:spcBef>
              <a:spcAft>
                <a:spcPts val="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6pPr>
            <a:lvl7pPr marL="3200400" lvl="6" indent="-317500" algn="l">
              <a:lnSpc>
                <a:spcPct val="115000"/>
              </a:lnSpc>
              <a:spcBef>
                <a:spcPts val="1600"/>
              </a:spcBef>
              <a:spcAft>
                <a:spcPts val="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7pPr>
            <a:lvl8pPr marL="3657600" lvl="7" indent="-317500" algn="l">
              <a:lnSpc>
                <a:spcPct val="115000"/>
              </a:lnSpc>
              <a:spcBef>
                <a:spcPts val="1600"/>
              </a:spcBef>
              <a:spcAft>
                <a:spcPts val="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8pPr>
            <a:lvl9pPr marL="4114800" lvl="8" indent="-317500" algn="l">
              <a:lnSpc>
                <a:spcPct val="115000"/>
              </a:lnSpc>
              <a:spcBef>
                <a:spcPts val="1600"/>
              </a:spcBef>
              <a:spcAft>
                <a:spcPts val="1600"/>
              </a:spcAft>
              <a:buClr>
                <a:schemeClr val="lt1"/>
              </a:buClr>
              <a:buSzPts val="1400"/>
              <a:buFont typeface="Arial" panose="020B0604020202020204"/>
              <a:buChar char="■"/>
              <a:defRPr>
                <a:solidFill>
                  <a:schemeClr val="lt1"/>
                </a:solidFill>
                <a:latin typeface="Arial" panose="020B0604020202020204"/>
                <a:ea typeface="Arial" panose="020B0604020202020204"/>
                <a:cs typeface="Arial" panose="020B0604020202020204"/>
                <a:sym typeface="Arial" panose="020B0604020202020204"/>
              </a:defRPr>
            </a:lvl9pPr>
          </a:lstStyle>
          <a:p>
            <a:endParaRPr/>
          </a:p>
        </p:txBody>
      </p:sp>
      <p:pic>
        <p:nvPicPr>
          <p:cNvPr id="125" name="Google Shape;125;p31"/>
          <p:cNvPicPr preferRelativeResize="0"/>
          <p:nvPr/>
        </p:nvPicPr>
        <p:blipFill rotWithShape="1">
          <a:blip r:embed="rId2"/>
          <a:srcRect l="26139" t="40717" r="39936" b="40719"/>
          <a:stretch>
            <a:fillRect/>
          </a:stretch>
        </p:blipFill>
        <p:spPr>
          <a:xfrm>
            <a:off x="7757250" y="4705856"/>
            <a:ext cx="626400" cy="191905"/>
          </a:xfrm>
          <a:prstGeom prst="rect">
            <a:avLst/>
          </a:prstGeom>
          <a:noFill/>
          <a:ln>
            <a:noFill/>
          </a:ln>
        </p:spPr>
      </p:pic>
      <p:sp>
        <p:nvSpPr>
          <p:cNvPr id="126" name="Google Shape;126;p31"/>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sng" strike="noStrike" cap="none">
                <a:solidFill>
                  <a:schemeClr val="lt1"/>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sng" strike="noStrike" cap="none">
              <a:solidFill>
                <a:schemeClr val="lt1"/>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ver 1 2">
  <p:cSld name="CUSTOM_29_1_2">
    <p:bg>
      <p:bgPr>
        <a:solidFill>
          <a:srgbClr val="4285F5"/>
        </a:solid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78925" y="524325"/>
            <a:ext cx="8089800" cy="11151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2800"/>
              <a:buNone/>
              <a:defRPr sz="4800" b="1">
                <a:solidFill>
                  <a:srgbClr val="FFFFFF"/>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9pPr>
          </a:lstStyle>
          <a:p>
            <a:endParaRPr/>
          </a:p>
        </p:txBody>
      </p:sp>
      <p:sp>
        <p:nvSpPr>
          <p:cNvPr id="18" name="Google Shape;18;p4"/>
          <p:cNvSpPr txBox="1">
            <a:spLocks noGrp="1"/>
          </p:cNvSpPr>
          <p:nvPr>
            <p:ph type="subTitle" idx="1"/>
          </p:nvPr>
        </p:nvSpPr>
        <p:spPr>
          <a:xfrm>
            <a:off x="549450" y="1558200"/>
            <a:ext cx="5811300" cy="10434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1800"/>
              <a:buNone/>
              <a:defRPr sz="2400">
                <a:solidFill>
                  <a:srgbClr val="073042"/>
                </a:solidFill>
                <a:latin typeface="Arial" panose="020B0604020202020204"/>
                <a:ea typeface="Arial" panose="020B0604020202020204"/>
                <a:cs typeface="Arial" panose="020B0604020202020204"/>
                <a:sym typeface="Arial" panose="020B0604020202020204"/>
              </a:defRPr>
            </a:lvl1pPr>
            <a:lvl2pPr lvl="1" algn="l">
              <a:lnSpc>
                <a:spcPct val="115000"/>
              </a:lnSpc>
              <a:spcBef>
                <a:spcPts val="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2pPr>
            <a:lvl3pPr lvl="2"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3pPr>
            <a:lvl4pPr lvl="3"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4pPr>
            <a:lvl5pPr lvl="4"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5pPr>
            <a:lvl6pPr lvl="5"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6pPr>
            <a:lvl7pPr lvl="6"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7pPr>
            <a:lvl8pPr lvl="7"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8pPr>
            <a:lvl9pPr lvl="8" algn="l">
              <a:lnSpc>
                <a:spcPct val="115000"/>
              </a:lnSpc>
              <a:spcBef>
                <a:spcPts val="1600"/>
              </a:spcBef>
              <a:spcAft>
                <a:spcPts val="160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pic>
        <p:nvPicPr>
          <p:cNvPr id="19" name="Google Shape;19;p4"/>
          <p:cNvPicPr preferRelativeResize="0"/>
          <p:nvPr/>
        </p:nvPicPr>
        <p:blipFill rotWithShape="1">
          <a:blip r:embed="rId2"/>
          <a:srcRect l="26139" t="40717" r="39936" b="40719"/>
          <a:stretch>
            <a:fillRect/>
          </a:stretch>
        </p:blipFill>
        <p:spPr>
          <a:xfrm>
            <a:off x="2484525" y="4705856"/>
            <a:ext cx="626400" cy="191905"/>
          </a:xfrm>
          <a:prstGeom prst="rect">
            <a:avLst/>
          </a:prstGeom>
          <a:noFill/>
          <a:ln>
            <a:noFill/>
          </a:ln>
        </p:spPr>
      </p:pic>
      <p:sp>
        <p:nvSpPr>
          <p:cNvPr id="20" name="Google Shape;20;p4"/>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FFFFFF"/>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FFFFFF"/>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ullet  1 1">
  <p:cSld name="CUSTOM_40_1_1">
    <p:bg>
      <p:bgPr>
        <a:solidFill>
          <a:srgbClr val="EFF7CF"/>
        </a:solidFill>
        <a:effectLst/>
      </p:bgPr>
    </p:bg>
    <p:spTree>
      <p:nvGrpSpPr>
        <p:cNvPr id="1" name="Shape 127"/>
        <p:cNvGrpSpPr/>
        <p:nvPr/>
      </p:nvGrpSpPr>
      <p:grpSpPr>
        <a:xfrm>
          <a:off x="0" y="0"/>
          <a:ext cx="0" cy="0"/>
          <a:chOff x="0" y="0"/>
          <a:chExt cx="0" cy="0"/>
        </a:xfrm>
      </p:grpSpPr>
      <p:sp>
        <p:nvSpPr>
          <p:cNvPr id="128" name="Google Shape;128;p32"/>
          <p:cNvSpPr txBox="1">
            <a:spLocks noGrp="1"/>
          </p:cNvSpPr>
          <p:nvPr>
            <p:ph type="body" idx="1"/>
          </p:nvPr>
        </p:nvSpPr>
        <p:spPr>
          <a:xfrm>
            <a:off x="456850" y="1475975"/>
            <a:ext cx="5327700" cy="2685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073042"/>
              </a:buClr>
              <a:buSzPts val="18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1pPr>
            <a:lvl2pPr marL="914400" lvl="1"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2pPr>
            <a:lvl3pPr marL="1371600" lvl="2"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3pPr>
            <a:lvl4pPr marL="1828800" lvl="3"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4pPr>
            <a:lvl5pPr marL="2286000" lvl="4"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5pPr>
            <a:lvl6pPr marL="2743200" lvl="5"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6pPr>
            <a:lvl7pPr marL="3200400" lvl="6"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7pPr>
            <a:lvl8pPr marL="3657600" lvl="7"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8pPr>
            <a:lvl9pPr marL="4114800" lvl="8" indent="-317500" algn="l">
              <a:lnSpc>
                <a:spcPct val="115000"/>
              </a:lnSpc>
              <a:spcBef>
                <a:spcPts val="1600"/>
              </a:spcBef>
              <a:spcAft>
                <a:spcPts val="160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pic>
        <p:nvPicPr>
          <p:cNvPr id="129" name="Google Shape;129;p32"/>
          <p:cNvPicPr preferRelativeResize="0"/>
          <p:nvPr/>
        </p:nvPicPr>
        <p:blipFill rotWithShape="1">
          <a:blip r:embed="rId2"/>
          <a:srcRect l="26139" t="40717" r="39936" b="40719"/>
          <a:stretch>
            <a:fillRect/>
          </a:stretch>
        </p:blipFill>
        <p:spPr>
          <a:xfrm>
            <a:off x="2484525" y="4705856"/>
            <a:ext cx="626400" cy="191905"/>
          </a:xfrm>
          <a:prstGeom prst="rect">
            <a:avLst/>
          </a:prstGeom>
          <a:noFill/>
          <a:ln>
            <a:noFill/>
          </a:ln>
        </p:spPr>
      </p:pic>
      <p:sp>
        <p:nvSpPr>
          <p:cNvPr id="130" name="Google Shape;130;p32"/>
          <p:cNvSpPr txBox="1"/>
          <p:nvPr/>
        </p:nvSpPr>
        <p:spPr>
          <a:xfrm>
            <a:off x="551625" y="4726200"/>
            <a:ext cx="20085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073042"/>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073042"/>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hart 1 1">
  <p:cSld name="CUSTOM_33_1_1">
    <p:bg>
      <p:bgPr>
        <a:solidFill>
          <a:srgbClr val="EFF7CF"/>
        </a:solidFill>
        <a:effectLst/>
      </p:bgPr>
    </p:bg>
    <p:spTree>
      <p:nvGrpSpPr>
        <p:cNvPr id="1" name="Shape 131"/>
        <p:cNvGrpSpPr/>
        <p:nvPr/>
      </p:nvGrpSpPr>
      <p:grpSpPr>
        <a:xfrm>
          <a:off x="0" y="0"/>
          <a:ext cx="0" cy="0"/>
          <a:chOff x="0" y="0"/>
          <a:chExt cx="0" cy="0"/>
        </a:xfrm>
      </p:grpSpPr>
      <p:sp>
        <p:nvSpPr>
          <p:cNvPr id="132" name="Google Shape;132;p33"/>
          <p:cNvSpPr txBox="1">
            <a:spLocks noGrp="1"/>
          </p:cNvSpPr>
          <p:nvPr>
            <p:ph type="title"/>
          </p:nvPr>
        </p:nvSpPr>
        <p:spPr>
          <a:xfrm>
            <a:off x="376700" y="685200"/>
            <a:ext cx="4212000" cy="4899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2800"/>
              <a:buNone/>
              <a:defRPr sz="3000" b="1">
                <a:solidFill>
                  <a:srgbClr val="073042"/>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sp>
        <p:nvSpPr>
          <p:cNvPr id="133" name="Google Shape;133;p33"/>
          <p:cNvSpPr txBox="1">
            <a:spLocks noGrp="1"/>
          </p:cNvSpPr>
          <p:nvPr>
            <p:ph type="body" idx="1"/>
          </p:nvPr>
        </p:nvSpPr>
        <p:spPr>
          <a:xfrm>
            <a:off x="376700" y="1914975"/>
            <a:ext cx="4035300" cy="22716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073042"/>
              </a:buClr>
              <a:buSzPts val="18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1pPr>
            <a:lvl2pPr marL="914400" lvl="1"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2pPr>
            <a:lvl3pPr marL="1371600" lvl="2"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3pPr>
            <a:lvl4pPr marL="1828800" lvl="3"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4pPr>
            <a:lvl5pPr marL="2286000" lvl="4"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5pPr>
            <a:lvl6pPr marL="2743200" lvl="5"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6pPr>
            <a:lvl7pPr marL="3200400" lvl="6"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7pPr>
            <a:lvl8pPr marL="3657600" lvl="7"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8pPr>
            <a:lvl9pPr marL="4114800" lvl="8" indent="-317500" algn="l">
              <a:lnSpc>
                <a:spcPct val="115000"/>
              </a:lnSpc>
              <a:spcBef>
                <a:spcPts val="1600"/>
              </a:spcBef>
              <a:spcAft>
                <a:spcPts val="160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pic>
        <p:nvPicPr>
          <p:cNvPr id="134" name="Google Shape;134;p33"/>
          <p:cNvPicPr preferRelativeResize="0"/>
          <p:nvPr/>
        </p:nvPicPr>
        <p:blipFill rotWithShape="1">
          <a:blip r:embed="rId2"/>
          <a:srcRect l="26139" t="40717" r="39936" b="40719"/>
          <a:stretch>
            <a:fillRect/>
          </a:stretch>
        </p:blipFill>
        <p:spPr>
          <a:xfrm>
            <a:off x="7757250" y="4705856"/>
            <a:ext cx="626400" cy="191905"/>
          </a:xfrm>
          <a:prstGeom prst="rect">
            <a:avLst/>
          </a:prstGeom>
          <a:noFill/>
          <a:ln>
            <a:noFill/>
          </a:ln>
        </p:spPr>
      </p:pic>
      <p:sp>
        <p:nvSpPr>
          <p:cNvPr id="135" name="Google Shape;135;p33"/>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073042"/>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073042"/>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hart 1">
  <p:cSld name="CUSTOM_33_1">
    <p:bg>
      <p:bgPr>
        <a:solidFill>
          <a:srgbClr val="D7EFFE"/>
        </a:solidFill>
        <a:effectLst/>
      </p:bgPr>
    </p:bg>
    <p:spTree>
      <p:nvGrpSpPr>
        <p:cNvPr id="1" name="Shape 136"/>
        <p:cNvGrpSpPr/>
        <p:nvPr/>
      </p:nvGrpSpPr>
      <p:grpSpPr>
        <a:xfrm>
          <a:off x="0" y="0"/>
          <a:ext cx="0" cy="0"/>
          <a:chOff x="0" y="0"/>
          <a:chExt cx="0" cy="0"/>
        </a:xfrm>
      </p:grpSpPr>
      <p:sp>
        <p:nvSpPr>
          <p:cNvPr id="137" name="Google Shape;137;p34"/>
          <p:cNvSpPr txBox="1">
            <a:spLocks noGrp="1"/>
          </p:cNvSpPr>
          <p:nvPr>
            <p:ph type="body" idx="1"/>
          </p:nvPr>
        </p:nvSpPr>
        <p:spPr>
          <a:xfrm>
            <a:off x="376700" y="1914975"/>
            <a:ext cx="4035300" cy="22716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073042"/>
              </a:buClr>
              <a:buSzPts val="18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1pPr>
            <a:lvl2pPr marL="914400" lvl="1"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2pPr>
            <a:lvl3pPr marL="1371600" lvl="2"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3pPr>
            <a:lvl4pPr marL="1828800" lvl="3"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4pPr>
            <a:lvl5pPr marL="2286000" lvl="4"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5pPr>
            <a:lvl6pPr marL="2743200" lvl="5"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6pPr>
            <a:lvl7pPr marL="3200400" lvl="6"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7pPr>
            <a:lvl8pPr marL="3657600" lvl="7"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8pPr>
            <a:lvl9pPr marL="4114800" lvl="8" indent="-317500" algn="l">
              <a:lnSpc>
                <a:spcPct val="115000"/>
              </a:lnSpc>
              <a:spcBef>
                <a:spcPts val="1600"/>
              </a:spcBef>
              <a:spcAft>
                <a:spcPts val="160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sp>
        <p:nvSpPr>
          <p:cNvPr id="138" name="Google Shape;138;p34"/>
          <p:cNvSpPr txBox="1">
            <a:spLocks noGrp="1"/>
          </p:cNvSpPr>
          <p:nvPr>
            <p:ph type="title"/>
          </p:nvPr>
        </p:nvSpPr>
        <p:spPr>
          <a:xfrm>
            <a:off x="376700" y="683850"/>
            <a:ext cx="3989700" cy="492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73042"/>
              </a:buClr>
              <a:buSzPts val="3000"/>
              <a:buFont typeface="Arial" panose="020B0604020202020204"/>
              <a:buNone/>
              <a:defRPr sz="3000" b="1">
                <a:solidFill>
                  <a:srgbClr val="073042"/>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Clr>
                <a:srgbClr val="073042"/>
              </a:buClr>
              <a:buSzPts val="3000"/>
              <a:buFont typeface="Arial" panose="020B0604020202020204"/>
              <a:buNone/>
              <a:defRPr sz="3000" b="1">
                <a:solidFill>
                  <a:srgbClr val="073042"/>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Clr>
                <a:srgbClr val="073042"/>
              </a:buClr>
              <a:buSzPts val="3000"/>
              <a:buFont typeface="Arial" panose="020B0604020202020204"/>
              <a:buNone/>
              <a:defRPr sz="3000" b="1">
                <a:solidFill>
                  <a:srgbClr val="073042"/>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Clr>
                <a:srgbClr val="073042"/>
              </a:buClr>
              <a:buSzPts val="3000"/>
              <a:buFont typeface="Arial" panose="020B0604020202020204"/>
              <a:buNone/>
              <a:defRPr sz="3000" b="1">
                <a:solidFill>
                  <a:srgbClr val="073042"/>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Clr>
                <a:srgbClr val="073042"/>
              </a:buClr>
              <a:buSzPts val="3000"/>
              <a:buFont typeface="Arial" panose="020B0604020202020204"/>
              <a:buNone/>
              <a:defRPr sz="3000" b="1">
                <a:solidFill>
                  <a:srgbClr val="073042"/>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Clr>
                <a:srgbClr val="073042"/>
              </a:buClr>
              <a:buSzPts val="3000"/>
              <a:buFont typeface="Arial" panose="020B0604020202020204"/>
              <a:buNone/>
              <a:defRPr sz="3000" b="1">
                <a:solidFill>
                  <a:srgbClr val="073042"/>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Clr>
                <a:srgbClr val="073042"/>
              </a:buClr>
              <a:buSzPts val="3000"/>
              <a:buFont typeface="Arial" panose="020B0604020202020204"/>
              <a:buNone/>
              <a:defRPr sz="3000" b="1">
                <a:solidFill>
                  <a:srgbClr val="073042"/>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Clr>
                <a:srgbClr val="073042"/>
              </a:buClr>
              <a:buSzPts val="3000"/>
              <a:buFont typeface="Arial" panose="020B0604020202020204"/>
              <a:buNone/>
              <a:defRPr sz="3000" b="1">
                <a:solidFill>
                  <a:srgbClr val="073042"/>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Clr>
                <a:srgbClr val="073042"/>
              </a:buClr>
              <a:buSzPts val="3000"/>
              <a:buFont typeface="Arial" panose="020B0604020202020204"/>
              <a:buNone/>
              <a:defRPr sz="3000" b="1">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pic>
        <p:nvPicPr>
          <p:cNvPr id="139" name="Google Shape;139;p34"/>
          <p:cNvPicPr preferRelativeResize="0"/>
          <p:nvPr/>
        </p:nvPicPr>
        <p:blipFill rotWithShape="1">
          <a:blip r:embed="rId2"/>
          <a:srcRect l="26139" t="40717" r="39936" b="40719"/>
          <a:stretch>
            <a:fillRect/>
          </a:stretch>
        </p:blipFill>
        <p:spPr>
          <a:xfrm>
            <a:off x="7757250" y="4705856"/>
            <a:ext cx="626400" cy="191905"/>
          </a:xfrm>
          <a:prstGeom prst="rect">
            <a:avLst/>
          </a:prstGeom>
          <a:noFill/>
          <a:ln>
            <a:noFill/>
          </a:ln>
        </p:spPr>
      </p:pic>
      <p:sp>
        <p:nvSpPr>
          <p:cNvPr id="140" name="Google Shape;140;p34"/>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073042"/>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073042"/>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over">
  <p:cSld name="CUSTOM_29">
    <p:spTree>
      <p:nvGrpSpPr>
        <p:cNvPr id="1" name="Shape 141"/>
        <p:cNvGrpSpPr/>
        <p:nvPr/>
      </p:nvGrpSpPr>
      <p:grpSpPr>
        <a:xfrm>
          <a:off x="0" y="0"/>
          <a:ext cx="0" cy="0"/>
          <a:chOff x="0" y="0"/>
          <a:chExt cx="0" cy="0"/>
        </a:xfrm>
      </p:grpSpPr>
      <p:sp>
        <p:nvSpPr>
          <p:cNvPr id="142" name="Google Shape;142;p35"/>
          <p:cNvSpPr/>
          <p:nvPr/>
        </p:nvSpPr>
        <p:spPr>
          <a:xfrm rot="10800000" flipH="1">
            <a:off x="-9525" y="-14924"/>
            <a:ext cx="9162900" cy="5175300"/>
          </a:xfrm>
          <a:prstGeom prst="rect">
            <a:avLst/>
          </a:prstGeom>
          <a:solidFill>
            <a:srgbClr val="07304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143" name="Google Shape;143;p35"/>
          <p:cNvSpPr txBox="1">
            <a:spLocks noGrp="1"/>
          </p:cNvSpPr>
          <p:nvPr>
            <p:ph type="title"/>
          </p:nvPr>
        </p:nvSpPr>
        <p:spPr>
          <a:xfrm>
            <a:off x="286950" y="1286325"/>
            <a:ext cx="5811300" cy="11151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2800"/>
              <a:buNone/>
              <a:defRPr sz="4800" b="1">
                <a:solidFill>
                  <a:srgbClr val="3DDC84"/>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9pPr>
          </a:lstStyle>
          <a:p>
            <a:endParaRPr/>
          </a:p>
        </p:txBody>
      </p:sp>
      <p:sp>
        <p:nvSpPr>
          <p:cNvPr id="144" name="Google Shape;144;p35"/>
          <p:cNvSpPr txBox="1">
            <a:spLocks noGrp="1"/>
          </p:cNvSpPr>
          <p:nvPr>
            <p:ph type="subTitle" idx="1"/>
          </p:nvPr>
        </p:nvSpPr>
        <p:spPr>
          <a:xfrm>
            <a:off x="286950" y="3006000"/>
            <a:ext cx="5811300" cy="10434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1800"/>
              <a:buNone/>
              <a:defRPr sz="2400">
                <a:solidFill>
                  <a:srgbClr val="FFFFFF"/>
                </a:solidFill>
                <a:latin typeface="Arial" panose="020B0604020202020204"/>
                <a:ea typeface="Arial" panose="020B0604020202020204"/>
                <a:cs typeface="Arial" panose="020B0604020202020204"/>
                <a:sym typeface="Arial" panose="020B0604020202020204"/>
              </a:defRPr>
            </a:lvl1pPr>
            <a:lvl2pPr lvl="1" algn="l">
              <a:lnSpc>
                <a:spcPct val="115000"/>
              </a:lnSpc>
              <a:spcBef>
                <a:spcPts val="0"/>
              </a:spcBef>
              <a:spcAft>
                <a:spcPts val="0"/>
              </a:spcAft>
              <a:buSzPts val="1400"/>
              <a:buNone/>
              <a:defRPr sz="2400">
                <a:solidFill>
                  <a:srgbClr val="FFFFFF"/>
                </a:solidFill>
                <a:latin typeface="Arial" panose="020B0604020202020204"/>
                <a:ea typeface="Arial" panose="020B0604020202020204"/>
                <a:cs typeface="Arial" panose="020B0604020202020204"/>
                <a:sym typeface="Arial" panose="020B0604020202020204"/>
              </a:defRPr>
            </a:lvl2pPr>
            <a:lvl3pPr lvl="2" algn="l">
              <a:lnSpc>
                <a:spcPct val="115000"/>
              </a:lnSpc>
              <a:spcBef>
                <a:spcPts val="1600"/>
              </a:spcBef>
              <a:spcAft>
                <a:spcPts val="0"/>
              </a:spcAft>
              <a:buSzPts val="1400"/>
              <a:buNone/>
              <a:defRPr sz="2400">
                <a:solidFill>
                  <a:srgbClr val="FFFFFF"/>
                </a:solidFill>
                <a:latin typeface="Arial" panose="020B0604020202020204"/>
                <a:ea typeface="Arial" panose="020B0604020202020204"/>
                <a:cs typeface="Arial" panose="020B0604020202020204"/>
                <a:sym typeface="Arial" panose="020B0604020202020204"/>
              </a:defRPr>
            </a:lvl3pPr>
            <a:lvl4pPr lvl="3" algn="l">
              <a:lnSpc>
                <a:spcPct val="115000"/>
              </a:lnSpc>
              <a:spcBef>
                <a:spcPts val="1600"/>
              </a:spcBef>
              <a:spcAft>
                <a:spcPts val="0"/>
              </a:spcAft>
              <a:buSzPts val="1400"/>
              <a:buNone/>
              <a:defRPr sz="2400">
                <a:solidFill>
                  <a:srgbClr val="FFFFFF"/>
                </a:solidFill>
                <a:latin typeface="Arial" panose="020B0604020202020204"/>
                <a:ea typeface="Arial" panose="020B0604020202020204"/>
                <a:cs typeface="Arial" panose="020B0604020202020204"/>
                <a:sym typeface="Arial" panose="020B0604020202020204"/>
              </a:defRPr>
            </a:lvl4pPr>
            <a:lvl5pPr lvl="4" algn="l">
              <a:lnSpc>
                <a:spcPct val="115000"/>
              </a:lnSpc>
              <a:spcBef>
                <a:spcPts val="1600"/>
              </a:spcBef>
              <a:spcAft>
                <a:spcPts val="0"/>
              </a:spcAft>
              <a:buSzPts val="1400"/>
              <a:buNone/>
              <a:defRPr sz="2400">
                <a:solidFill>
                  <a:srgbClr val="FFFFFF"/>
                </a:solidFill>
                <a:latin typeface="Arial" panose="020B0604020202020204"/>
                <a:ea typeface="Arial" panose="020B0604020202020204"/>
                <a:cs typeface="Arial" panose="020B0604020202020204"/>
                <a:sym typeface="Arial" panose="020B0604020202020204"/>
              </a:defRPr>
            </a:lvl5pPr>
            <a:lvl6pPr lvl="5" algn="l">
              <a:lnSpc>
                <a:spcPct val="115000"/>
              </a:lnSpc>
              <a:spcBef>
                <a:spcPts val="1600"/>
              </a:spcBef>
              <a:spcAft>
                <a:spcPts val="0"/>
              </a:spcAft>
              <a:buSzPts val="1400"/>
              <a:buNone/>
              <a:defRPr sz="2400">
                <a:solidFill>
                  <a:srgbClr val="FFFFFF"/>
                </a:solidFill>
                <a:latin typeface="Arial" panose="020B0604020202020204"/>
                <a:ea typeface="Arial" panose="020B0604020202020204"/>
                <a:cs typeface="Arial" panose="020B0604020202020204"/>
                <a:sym typeface="Arial" panose="020B0604020202020204"/>
              </a:defRPr>
            </a:lvl6pPr>
            <a:lvl7pPr lvl="6" algn="l">
              <a:lnSpc>
                <a:spcPct val="115000"/>
              </a:lnSpc>
              <a:spcBef>
                <a:spcPts val="1600"/>
              </a:spcBef>
              <a:spcAft>
                <a:spcPts val="0"/>
              </a:spcAft>
              <a:buSzPts val="1400"/>
              <a:buNone/>
              <a:defRPr sz="2400">
                <a:solidFill>
                  <a:srgbClr val="FFFFFF"/>
                </a:solidFill>
                <a:latin typeface="Arial" panose="020B0604020202020204"/>
                <a:ea typeface="Arial" panose="020B0604020202020204"/>
                <a:cs typeface="Arial" panose="020B0604020202020204"/>
                <a:sym typeface="Arial" panose="020B0604020202020204"/>
              </a:defRPr>
            </a:lvl7pPr>
            <a:lvl8pPr lvl="7" algn="l">
              <a:lnSpc>
                <a:spcPct val="115000"/>
              </a:lnSpc>
              <a:spcBef>
                <a:spcPts val="1600"/>
              </a:spcBef>
              <a:spcAft>
                <a:spcPts val="0"/>
              </a:spcAft>
              <a:buSzPts val="1400"/>
              <a:buNone/>
              <a:defRPr sz="2400">
                <a:solidFill>
                  <a:srgbClr val="FFFFFF"/>
                </a:solidFill>
                <a:latin typeface="Arial" panose="020B0604020202020204"/>
                <a:ea typeface="Arial" panose="020B0604020202020204"/>
                <a:cs typeface="Arial" panose="020B0604020202020204"/>
                <a:sym typeface="Arial" panose="020B0604020202020204"/>
              </a:defRPr>
            </a:lvl8pPr>
            <a:lvl9pPr lvl="8" algn="l">
              <a:lnSpc>
                <a:spcPct val="115000"/>
              </a:lnSpc>
              <a:spcBef>
                <a:spcPts val="1600"/>
              </a:spcBef>
              <a:spcAft>
                <a:spcPts val="1600"/>
              </a:spcAft>
              <a:buSzPts val="1400"/>
              <a:buNone/>
              <a:defRPr sz="2400">
                <a:solidFill>
                  <a:srgbClr val="FFFFFF"/>
                </a:solidFill>
                <a:latin typeface="Arial" panose="020B0604020202020204"/>
                <a:ea typeface="Arial" panose="020B0604020202020204"/>
                <a:cs typeface="Arial" panose="020B0604020202020204"/>
                <a:sym typeface="Arial" panose="020B0604020202020204"/>
              </a:defRPr>
            </a:lvl9pPr>
          </a:lstStyle>
          <a:p>
            <a:endParaRPr/>
          </a:p>
        </p:txBody>
      </p:sp>
      <p:pic>
        <p:nvPicPr>
          <p:cNvPr id="145" name="Google Shape;145;p35"/>
          <p:cNvPicPr preferRelativeResize="0"/>
          <p:nvPr/>
        </p:nvPicPr>
        <p:blipFill rotWithShape="1">
          <a:blip r:embed="rId2"/>
          <a:srcRect l="26139" t="40717" r="39936" b="40719"/>
          <a:stretch>
            <a:fillRect/>
          </a:stretch>
        </p:blipFill>
        <p:spPr>
          <a:xfrm>
            <a:off x="7757250" y="4705856"/>
            <a:ext cx="626400" cy="191905"/>
          </a:xfrm>
          <a:prstGeom prst="rect">
            <a:avLst/>
          </a:prstGeom>
          <a:noFill/>
          <a:ln>
            <a:noFill/>
          </a:ln>
        </p:spPr>
      </p:pic>
      <p:sp>
        <p:nvSpPr>
          <p:cNvPr id="146" name="Google Shape;146;p35"/>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FFFFFF"/>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FFFFFF"/>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ullet ">
  <p:cSld name="CUSTOM_40">
    <p:spTree>
      <p:nvGrpSpPr>
        <p:cNvPr id="1" name="Shape 147"/>
        <p:cNvGrpSpPr/>
        <p:nvPr/>
      </p:nvGrpSpPr>
      <p:grpSpPr>
        <a:xfrm>
          <a:off x="0" y="0"/>
          <a:ext cx="0" cy="0"/>
          <a:chOff x="0" y="0"/>
          <a:chExt cx="0" cy="0"/>
        </a:xfrm>
      </p:grpSpPr>
      <p:sp>
        <p:nvSpPr>
          <p:cNvPr id="148" name="Google Shape;148;p36"/>
          <p:cNvSpPr txBox="1">
            <a:spLocks noGrp="1"/>
          </p:cNvSpPr>
          <p:nvPr>
            <p:ph type="title"/>
          </p:nvPr>
        </p:nvSpPr>
        <p:spPr>
          <a:xfrm>
            <a:off x="300500" y="990000"/>
            <a:ext cx="5673000" cy="8148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2800"/>
              <a:buNone/>
              <a:defRPr sz="2100">
                <a:solidFill>
                  <a:srgbClr val="073042"/>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SzPts val="2800"/>
              <a:buNone/>
              <a:defRPr sz="900">
                <a:solidFill>
                  <a:srgbClr val="073042"/>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SzPts val="2800"/>
              <a:buNone/>
              <a:defRPr sz="900">
                <a:solidFill>
                  <a:srgbClr val="073042"/>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SzPts val="2800"/>
              <a:buNone/>
              <a:defRPr sz="900">
                <a:solidFill>
                  <a:srgbClr val="073042"/>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SzPts val="2800"/>
              <a:buNone/>
              <a:defRPr sz="900">
                <a:solidFill>
                  <a:srgbClr val="073042"/>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SzPts val="2800"/>
              <a:buNone/>
              <a:defRPr sz="900">
                <a:solidFill>
                  <a:srgbClr val="073042"/>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SzPts val="2800"/>
              <a:buNone/>
              <a:defRPr sz="900">
                <a:solidFill>
                  <a:srgbClr val="073042"/>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SzPts val="2800"/>
              <a:buNone/>
              <a:defRPr sz="900">
                <a:solidFill>
                  <a:srgbClr val="073042"/>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SzPts val="2800"/>
              <a:buNone/>
              <a:defRPr sz="900">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sp>
        <p:nvSpPr>
          <p:cNvPr id="149" name="Google Shape;149;p36"/>
          <p:cNvSpPr txBox="1">
            <a:spLocks noGrp="1"/>
          </p:cNvSpPr>
          <p:nvPr>
            <p:ph type="title" idx="2"/>
          </p:nvPr>
        </p:nvSpPr>
        <p:spPr>
          <a:xfrm>
            <a:off x="300500" y="257525"/>
            <a:ext cx="5041800" cy="7326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2800"/>
              <a:buNone/>
              <a:defRPr sz="2400" b="1">
                <a:solidFill>
                  <a:srgbClr val="1A73E8"/>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SzPts val="2800"/>
              <a:buNone/>
              <a:defRPr sz="2400" b="1">
                <a:solidFill>
                  <a:srgbClr val="1A73E8"/>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SzPts val="2800"/>
              <a:buNone/>
              <a:defRPr sz="2400" b="1">
                <a:solidFill>
                  <a:srgbClr val="1A73E8"/>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SzPts val="2800"/>
              <a:buNone/>
              <a:defRPr sz="2400" b="1">
                <a:solidFill>
                  <a:srgbClr val="1A73E8"/>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SzPts val="2800"/>
              <a:buNone/>
              <a:defRPr sz="2400" b="1">
                <a:solidFill>
                  <a:srgbClr val="1A73E8"/>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SzPts val="2800"/>
              <a:buNone/>
              <a:defRPr sz="2400" b="1">
                <a:solidFill>
                  <a:srgbClr val="1A73E8"/>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SzPts val="2800"/>
              <a:buNone/>
              <a:defRPr sz="2400" b="1">
                <a:solidFill>
                  <a:srgbClr val="1A73E8"/>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SzPts val="2800"/>
              <a:buNone/>
              <a:defRPr sz="2400" b="1">
                <a:solidFill>
                  <a:srgbClr val="1A73E8"/>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SzPts val="2800"/>
              <a:buNone/>
              <a:defRPr sz="2400" b="1">
                <a:solidFill>
                  <a:srgbClr val="1A73E8"/>
                </a:solidFill>
                <a:latin typeface="Arial" panose="020B0604020202020204"/>
                <a:ea typeface="Arial" panose="020B0604020202020204"/>
                <a:cs typeface="Arial" panose="020B0604020202020204"/>
                <a:sym typeface="Arial" panose="020B0604020202020204"/>
              </a:defRPr>
            </a:lvl9pPr>
          </a:lstStyle>
          <a:p>
            <a:endParaRPr/>
          </a:p>
        </p:txBody>
      </p:sp>
      <p:pic>
        <p:nvPicPr>
          <p:cNvPr id="150" name="Google Shape;150;p36"/>
          <p:cNvPicPr preferRelativeResize="0"/>
          <p:nvPr/>
        </p:nvPicPr>
        <p:blipFill rotWithShape="1">
          <a:blip r:embed="rId2"/>
          <a:srcRect l="26139" t="40717" r="39936" b="40719"/>
          <a:stretch>
            <a:fillRect/>
          </a:stretch>
        </p:blipFill>
        <p:spPr>
          <a:xfrm>
            <a:off x="7757250" y="4705856"/>
            <a:ext cx="626400" cy="191905"/>
          </a:xfrm>
          <a:prstGeom prst="rect">
            <a:avLst/>
          </a:prstGeom>
          <a:noFill/>
          <a:ln>
            <a:noFill/>
          </a:ln>
        </p:spPr>
      </p:pic>
      <p:sp>
        <p:nvSpPr>
          <p:cNvPr id="151" name="Google Shape;151;p36"/>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073042"/>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073042"/>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2"/>
        <p:cNvGrpSpPr/>
        <p:nvPr/>
      </p:nvGrpSpPr>
      <p:grpSpPr>
        <a:xfrm>
          <a:off x="0" y="0"/>
          <a:ext cx="0" cy="0"/>
          <a:chOff x="0" y="0"/>
          <a:chExt cx="0" cy="0"/>
        </a:xfrm>
      </p:grpSpPr>
      <p:sp>
        <p:nvSpPr>
          <p:cNvPr id="153" name="Google Shape;153;p3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1A73E8"/>
              </a:buClr>
              <a:buSzPts val="2800"/>
              <a:buFont typeface="Arial" panose="020B0604020202020204"/>
              <a:buNone/>
              <a:defRPr b="1">
                <a:solidFill>
                  <a:srgbClr val="1A73E8"/>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Clr>
                <a:srgbClr val="1A73E8"/>
              </a:buClr>
              <a:buSzPts val="2800"/>
              <a:buFont typeface="Arial" panose="020B0604020202020204"/>
              <a:buNone/>
              <a:defRPr b="1">
                <a:solidFill>
                  <a:srgbClr val="1A73E8"/>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Clr>
                <a:srgbClr val="1A73E8"/>
              </a:buClr>
              <a:buSzPts val="2800"/>
              <a:buFont typeface="Arial" panose="020B0604020202020204"/>
              <a:buNone/>
              <a:defRPr b="1">
                <a:solidFill>
                  <a:srgbClr val="1A73E8"/>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Clr>
                <a:srgbClr val="1A73E8"/>
              </a:buClr>
              <a:buSzPts val="2800"/>
              <a:buFont typeface="Arial" panose="020B0604020202020204"/>
              <a:buNone/>
              <a:defRPr b="1">
                <a:solidFill>
                  <a:srgbClr val="1A73E8"/>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Clr>
                <a:srgbClr val="1A73E8"/>
              </a:buClr>
              <a:buSzPts val="2800"/>
              <a:buFont typeface="Arial" panose="020B0604020202020204"/>
              <a:buNone/>
              <a:defRPr b="1">
                <a:solidFill>
                  <a:srgbClr val="1A73E8"/>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Clr>
                <a:srgbClr val="1A73E8"/>
              </a:buClr>
              <a:buSzPts val="2800"/>
              <a:buFont typeface="Arial" panose="020B0604020202020204"/>
              <a:buNone/>
              <a:defRPr b="1">
                <a:solidFill>
                  <a:srgbClr val="1A73E8"/>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Clr>
                <a:srgbClr val="1A73E8"/>
              </a:buClr>
              <a:buSzPts val="2800"/>
              <a:buFont typeface="Arial" panose="020B0604020202020204"/>
              <a:buNone/>
              <a:defRPr b="1">
                <a:solidFill>
                  <a:srgbClr val="1A73E8"/>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Clr>
                <a:srgbClr val="1A73E8"/>
              </a:buClr>
              <a:buSzPts val="2800"/>
              <a:buFont typeface="Arial" panose="020B0604020202020204"/>
              <a:buNone/>
              <a:defRPr b="1">
                <a:solidFill>
                  <a:srgbClr val="1A73E8"/>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Clr>
                <a:srgbClr val="1A73E8"/>
              </a:buClr>
              <a:buSzPts val="2800"/>
              <a:buFont typeface="Arial" panose="020B0604020202020204"/>
              <a:buNone/>
              <a:defRPr b="1">
                <a:solidFill>
                  <a:srgbClr val="1A73E8"/>
                </a:solidFill>
                <a:latin typeface="Arial" panose="020B0604020202020204"/>
                <a:ea typeface="Arial" panose="020B0604020202020204"/>
                <a:cs typeface="Arial" panose="020B0604020202020204"/>
                <a:sym typeface="Arial" panose="020B0604020202020204"/>
              </a:defRPr>
            </a:lvl9pPr>
          </a:lstStyle>
          <a:p>
            <a:endParaRPr/>
          </a:p>
        </p:txBody>
      </p:sp>
      <p:sp>
        <p:nvSpPr>
          <p:cNvPr id="154" name="Google Shape;154;p3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23850" algn="l">
              <a:lnSpc>
                <a:spcPct val="115000"/>
              </a:lnSpc>
              <a:spcBef>
                <a:spcPts val="0"/>
              </a:spcBef>
              <a:spcAft>
                <a:spcPts val="0"/>
              </a:spcAft>
              <a:buClr>
                <a:srgbClr val="073042"/>
              </a:buClr>
              <a:buSzPts val="1500"/>
              <a:buFont typeface="Arial" panose="020B0604020202020204"/>
              <a:buChar char="●"/>
              <a:defRPr sz="1500">
                <a:solidFill>
                  <a:srgbClr val="073042"/>
                </a:solidFill>
                <a:latin typeface="Arial" panose="020B0604020202020204"/>
                <a:ea typeface="Arial" panose="020B0604020202020204"/>
                <a:cs typeface="Arial" panose="020B0604020202020204"/>
                <a:sym typeface="Arial" panose="020B0604020202020204"/>
              </a:defRPr>
            </a:lvl1pPr>
            <a:lvl2pPr marL="914400" lvl="1" indent="-298450" algn="l">
              <a:lnSpc>
                <a:spcPct val="115000"/>
              </a:lnSpc>
              <a:spcBef>
                <a:spcPts val="1600"/>
              </a:spcBef>
              <a:spcAft>
                <a:spcPts val="0"/>
              </a:spcAft>
              <a:buClr>
                <a:srgbClr val="073042"/>
              </a:buClr>
              <a:buSzPts val="1100"/>
              <a:buFont typeface="Arial" panose="020B0604020202020204"/>
              <a:buChar char="○"/>
              <a:defRPr sz="1100">
                <a:solidFill>
                  <a:srgbClr val="073042"/>
                </a:solidFill>
                <a:latin typeface="Arial" panose="020B0604020202020204"/>
                <a:ea typeface="Arial" panose="020B0604020202020204"/>
                <a:cs typeface="Arial" panose="020B0604020202020204"/>
                <a:sym typeface="Arial" panose="020B0604020202020204"/>
              </a:defRPr>
            </a:lvl2pPr>
            <a:lvl3pPr marL="1371600" lvl="2" indent="-298450" algn="l">
              <a:lnSpc>
                <a:spcPct val="115000"/>
              </a:lnSpc>
              <a:spcBef>
                <a:spcPts val="1600"/>
              </a:spcBef>
              <a:spcAft>
                <a:spcPts val="0"/>
              </a:spcAft>
              <a:buClr>
                <a:srgbClr val="073042"/>
              </a:buClr>
              <a:buSzPts val="1100"/>
              <a:buFont typeface="Arial" panose="020B0604020202020204"/>
              <a:buChar char="■"/>
              <a:defRPr sz="1100">
                <a:solidFill>
                  <a:srgbClr val="073042"/>
                </a:solidFill>
                <a:latin typeface="Arial" panose="020B0604020202020204"/>
                <a:ea typeface="Arial" panose="020B0604020202020204"/>
                <a:cs typeface="Arial" panose="020B0604020202020204"/>
                <a:sym typeface="Arial" panose="020B0604020202020204"/>
              </a:defRPr>
            </a:lvl3pPr>
            <a:lvl4pPr marL="1828800" lvl="3" indent="-298450" algn="l">
              <a:lnSpc>
                <a:spcPct val="115000"/>
              </a:lnSpc>
              <a:spcBef>
                <a:spcPts val="1600"/>
              </a:spcBef>
              <a:spcAft>
                <a:spcPts val="0"/>
              </a:spcAft>
              <a:buClr>
                <a:srgbClr val="073042"/>
              </a:buClr>
              <a:buSzPts val="1100"/>
              <a:buFont typeface="Arial" panose="020B0604020202020204"/>
              <a:buChar char="●"/>
              <a:defRPr sz="1100">
                <a:solidFill>
                  <a:srgbClr val="073042"/>
                </a:solidFill>
                <a:latin typeface="Arial" panose="020B0604020202020204"/>
                <a:ea typeface="Arial" panose="020B0604020202020204"/>
                <a:cs typeface="Arial" panose="020B0604020202020204"/>
                <a:sym typeface="Arial" panose="020B0604020202020204"/>
              </a:defRPr>
            </a:lvl4pPr>
            <a:lvl5pPr marL="2286000" lvl="4" indent="-298450" algn="l">
              <a:lnSpc>
                <a:spcPct val="115000"/>
              </a:lnSpc>
              <a:spcBef>
                <a:spcPts val="1600"/>
              </a:spcBef>
              <a:spcAft>
                <a:spcPts val="0"/>
              </a:spcAft>
              <a:buClr>
                <a:srgbClr val="073042"/>
              </a:buClr>
              <a:buSzPts val="1100"/>
              <a:buFont typeface="Arial" panose="020B0604020202020204"/>
              <a:buChar char="○"/>
              <a:defRPr sz="1100">
                <a:solidFill>
                  <a:srgbClr val="073042"/>
                </a:solidFill>
                <a:latin typeface="Arial" panose="020B0604020202020204"/>
                <a:ea typeface="Arial" panose="020B0604020202020204"/>
                <a:cs typeface="Arial" panose="020B0604020202020204"/>
                <a:sym typeface="Arial" panose="020B0604020202020204"/>
              </a:defRPr>
            </a:lvl5pPr>
            <a:lvl6pPr marL="2743200" lvl="5" indent="-298450" algn="l">
              <a:lnSpc>
                <a:spcPct val="115000"/>
              </a:lnSpc>
              <a:spcBef>
                <a:spcPts val="1600"/>
              </a:spcBef>
              <a:spcAft>
                <a:spcPts val="0"/>
              </a:spcAft>
              <a:buClr>
                <a:srgbClr val="073042"/>
              </a:buClr>
              <a:buSzPts val="1100"/>
              <a:buFont typeface="Arial" panose="020B0604020202020204"/>
              <a:buChar char="■"/>
              <a:defRPr sz="1100">
                <a:solidFill>
                  <a:srgbClr val="073042"/>
                </a:solidFill>
                <a:latin typeface="Arial" panose="020B0604020202020204"/>
                <a:ea typeface="Arial" panose="020B0604020202020204"/>
                <a:cs typeface="Arial" panose="020B0604020202020204"/>
                <a:sym typeface="Arial" panose="020B0604020202020204"/>
              </a:defRPr>
            </a:lvl6pPr>
            <a:lvl7pPr marL="3200400" lvl="6" indent="-298450" algn="l">
              <a:lnSpc>
                <a:spcPct val="115000"/>
              </a:lnSpc>
              <a:spcBef>
                <a:spcPts val="1600"/>
              </a:spcBef>
              <a:spcAft>
                <a:spcPts val="0"/>
              </a:spcAft>
              <a:buClr>
                <a:srgbClr val="073042"/>
              </a:buClr>
              <a:buSzPts val="1100"/>
              <a:buFont typeface="Arial" panose="020B0604020202020204"/>
              <a:buChar char="●"/>
              <a:defRPr sz="1100">
                <a:solidFill>
                  <a:srgbClr val="073042"/>
                </a:solidFill>
                <a:latin typeface="Arial" panose="020B0604020202020204"/>
                <a:ea typeface="Arial" panose="020B0604020202020204"/>
                <a:cs typeface="Arial" panose="020B0604020202020204"/>
                <a:sym typeface="Arial" panose="020B0604020202020204"/>
              </a:defRPr>
            </a:lvl7pPr>
            <a:lvl8pPr marL="3657600" lvl="7" indent="-298450" algn="l">
              <a:lnSpc>
                <a:spcPct val="115000"/>
              </a:lnSpc>
              <a:spcBef>
                <a:spcPts val="1600"/>
              </a:spcBef>
              <a:spcAft>
                <a:spcPts val="0"/>
              </a:spcAft>
              <a:buClr>
                <a:srgbClr val="073042"/>
              </a:buClr>
              <a:buSzPts val="1100"/>
              <a:buFont typeface="Arial" panose="020B0604020202020204"/>
              <a:buChar char="○"/>
              <a:defRPr sz="1100">
                <a:solidFill>
                  <a:srgbClr val="073042"/>
                </a:solidFill>
                <a:latin typeface="Arial" panose="020B0604020202020204"/>
                <a:ea typeface="Arial" panose="020B0604020202020204"/>
                <a:cs typeface="Arial" panose="020B0604020202020204"/>
                <a:sym typeface="Arial" panose="020B0604020202020204"/>
              </a:defRPr>
            </a:lvl8pPr>
            <a:lvl9pPr marL="4114800" lvl="8" indent="-298450" algn="l">
              <a:lnSpc>
                <a:spcPct val="115000"/>
              </a:lnSpc>
              <a:spcBef>
                <a:spcPts val="1600"/>
              </a:spcBef>
              <a:spcAft>
                <a:spcPts val="1600"/>
              </a:spcAft>
              <a:buClr>
                <a:srgbClr val="073042"/>
              </a:buClr>
              <a:buSzPts val="1100"/>
              <a:buFont typeface="Arial" panose="020B0604020202020204"/>
              <a:buChar char="■"/>
              <a:defRPr sz="1100">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sp>
        <p:nvSpPr>
          <p:cNvPr id="155" name="Google Shape;155;p3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
        <p:nvSpPr>
          <p:cNvPr id="156" name="Google Shape;156;p37"/>
          <p:cNvSpPr txBox="1"/>
          <p:nvPr/>
        </p:nvSpPr>
        <p:spPr>
          <a:xfrm>
            <a:off x="347825" y="48305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000000"/>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2"/>
              </a:rPr>
              <a:t>Apache 2.0 License</a:t>
            </a:r>
            <a:endParaRPr sz="600" b="0" i="0" u="none" strike="noStrike" cap="none">
              <a:solidFill>
                <a:srgbClr val="000000"/>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57"/>
        <p:cNvGrpSpPr/>
        <p:nvPr/>
      </p:nvGrpSpPr>
      <p:grpSpPr>
        <a:xfrm>
          <a:off x="0" y="0"/>
          <a:ext cx="0" cy="0"/>
          <a:chOff x="0" y="0"/>
          <a:chExt cx="0" cy="0"/>
        </a:xfrm>
      </p:grpSpPr>
      <p:sp>
        <p:nvSpPr>
          <p:cNvPr id="158" name="Google Shape;158;p38"/>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1A73E8"/>
              </a:buClr>
              <a:buSzPts val="4800"/>
              <a:buFont typeface="Arial" panose="020B0604020202020204"/>
              <a:buNone/>
              <a:defRPr sz="4800" b="1">
                <a:solidFill>
                  <a:srgbClr val="1A73E8"/>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Clr>
                <a:srgbClr val="1A73E8"/>
              </a:buClr>
              <a:buSzPts val="4800"/>
              <a:buFont typeface="Arial" panose="020B0604020202020204"/>
              <a:buNone/>
              <a:defRPr sz="4800" b="1">
                <a:solidFill>
                  <a:srgbClr val="1A73E8"/>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Clr>
                <a:srgbClr val="1A73E8"/>
              </a:buClr>
              <a:buSzPts val="4800"/>
              <a:buFont typeface="Arial" panose="020B0604020202020204"/>
              <a:buNone/>
              <a:defRPr sz="4800" b="1">
                <a:solidFill>
                  <a:srgbClr val="1A73E8"/>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Clr>
                <a:srgbClr val="1A73E8"/>
              </a:buClr>
              <a:buSzPts val="4800"/>
              <a:buFont typeface="Arial" panose="020B0604020202020204"/>
              <a:buNone/>
              <a:defRPr sz="4800" b="1">
                <a:solidFill>
                  <a:srgbClr val="1A73E8"/>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Clr>
                <a:srgbClr val="1A73E8"/>
              </a:buClr>
              <a:buSzPts val="4800"/>
              <a:buFont typeface="Arial" panose="020B0604020202020204"/>
              <a:buNone/>
              <a:defRPr sz="4800" b="1">
                <a:solidFill>
                  <a:srgbClr val="1A73E8"/>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Clr>
                <a:srgbClr val="1A73E8"/>
              </a:buClr>
              <a:buSzPts val="4800"/>
              <a:buFont typeface="Arial" panose="020B0604020202020204"/>
              <a:buNone/>
              <a:defRPr sz="4800" b="1">
                <a:solidFill>
                  <a:srgbClr val="1A73E8"/>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Clr>
                <a:srgbClr val="1A73E8"/>
              </a:buClr>
              <a:buSzPts val="4800"/>
              <a:buFont typeface="Arial" panose="020B0604020202020204"/>
              <a:buNone/>
              <a:defRPr sz="4800" b="1">
                <a:solidFill>
                  <a:srgbClr val="1A73E8"/>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Clr>
                <a:srgbClr val="1A73E8"/>
              </a:buClr>
              <a:buSzPts val="4800"/>
              <a:buFont typeface="Arial" panose="020B0604020202020204"/>
              <a:buNone/>
              <a:defRPr sz="4800" b="1">
                <a:solidFill>
                  <a:srgbClr val="1A73E8"/>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Clr>
                <a:srgbClr val="1A73E8"/>
              </a:buClr>
              <a:buSzPts val="4800"/>
              <a:buFont typeface="Arial" panose="020B0604020202020204"/>
              <a:buNone/>
              <a:defRPr sz="4800" b="1">
                <a:solidFill>
                  <a:srgbClr val="1A73E8"/>
                </a:solidFill>
                <a:latin typeface="Arial" panose="020B0604020202020204"/>
                <a:ea typeface="Arial" panose="020B0604020202020204"/>
                <a:cs typeface="Arial" panose="020B0604020202020204"/>
                <a:sym typeface="Arial" panose="020B0604020202020204"/>
              </a:defRPr>
            </a:lvl9pPr>
          </a:lstStyle>
          <a:p>
            <a:endParaRPr/>
          </a:p>
        </p:txBody>
      </p:sp>
      <p:sp>
        <p:nvSpPr>
          <p:cNvPr id="159" name="Google Shape;159;p3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
        <p:nvSpPr>
          <p:cNvPr id="160" name="Google Shape;160;p38"/>
          <p:cNvSpPr txBox="1"/>
          <p:nvPr/>
        </p:nvSpPr>
        <p:spPr>
          <a:xfrm>
            <a:off x="347825" y="48305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000000"/>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2"/>
              </a:rPr>
              <a:t>Apache 2.0 License</a:t>
            </a:r>
            <a:endParaRPr sz="600" b="0" i="0" u="none" strike="noStrike" cap="none">
              <a:solidFill>
                <a:srgbClr val="000000"/>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over 1 2 1 1 2">
  <p:cSld name="CUSTOM_29_1_2_1_1_2">
    <p:bg>
      <p:bgPr>
        <a:solidFill>
          <a:srgbClr val="4285F5"/>
        </a:solidFill>
        <a:effectLst/>
      </p:bgPr>
    </p:bg>
    <p:spTree>
      <p:nvGrpSpPr>
        <p:cNvPr id="1" name="Shape 161"/>
        <p:cNvGrpSpPr/>
        <p:nvPr/>
      </p:nvGrpSpPr>
      <p:grpSpPr>
        <a:xfrm>
          <a:off x="0" y="0"/>
          <a:ext cx="0" cy="0"/>
          <a:chOff x="0" y="0"/>
          <a:chExt cx="0" cy="0"/>
        </a:xfrm>
      </p:grpSpPr>
      <p:sp>
        <p:nvSpPr>
          <p:cNvPr id="162" name="Google Shape;162;p39"/>
          <p:cNvSpPr txBox="1">
            <a:spLocks noGrp="1"/>
          </p:cNvSpPr>
          <p:nvPr>
            <p:ph type="title"/>
          </p:nvPr>
        </p:nvSpPr>
        <p:spPr>
          <a:xfrm>
            <a:off x="478925" y="524325"/>
            <a:ext cx="8089800" cy="11151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2800"/>
              <a:buNone/>
              <a:defRPr sz="4800" b="1">
                <a:solidFill>
                  <a:srgbClr val="FFFFFF"/>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9pPr>
          </a:lstStyle>
          <a:p>
            <a:endParaRPr/>
          </a:p>
        </p:txBody>
      </p:sp>
      <p:sp>
        <p:nvSpPr>
          <p:cNvPr id="163" name="Google Shape;163;p39"/>
          <p:cNvSpPr txBox="1">
            <a:spLocks noGrp="1"/>
          </p:cNvSpPr>
          <p:nvPr>
            <p:ph type="subTitle" idx="1"/>
          </p:nvPr>
        </p:nvSpPr>
        <p:spPr>
          <a:xfrm>
            <a:off x="549450" y="1558200"/>
            <a:ext cx="5811300" cy="10434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1800"/>
              <a:buNone/>
              <a:defRPr sz="2400">
                <a:solidFill>
                  <a:srgbClr val="073042"/>
                </a:solidFill>
                <a:latin typeface="Arial" panose="020B0604020202020204"/>
                <a:ea typeface="Arial" panose="020B0604020202020204"/>
                <a:cs typeface="Arial" panose="020B0604020202020204"/>
                <a:sym typeface="Arial" panose="020B0604020202020204"/>
              </a:defRPr>
            </a:lvl1pPr>
            <a:lvl2pPr lvl="1" algn="l">
              <a:lnSpc>
                <a:spcPct val="115000"/>
              </a:lnSpc>
              <a:spcBef>
                <a:spcPts val="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2pPr>
            <a:lvl3pPr lvl="2"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3pPr>
            <a:lvl4pPr lvl="3"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4pPr>
            <a:lvl5pPr lvl="4"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5pPr>
            <a:lvl6pPr lvl="5"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6pPr>
            <a:lvl7pPr lvl="6"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7pPr>
            <a:lvl8pPr lvl="7"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8pPr>
            <a:lvl9pPr lvl="8" algn="l">
              <a:lnSpc>
                <a:spcPct val="115000"/>
              </a:lnSpc>
              <a:spcBef>
                <a:spcPts val="1600"/>
              </a:spcBef>
              <a:spcAft>
                <a:spcPts val="160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pic>
        <p:nvPicPr>
          <p:cNvPr id="164" name="Google Shape;164;p39"/>
          <p:cNvPicPr preferRelativeResize="0"/>
          <p:nvPr/>
        </p:nvPicPr>
        <p:blipFill rotWithShape="1">
          <a:blip r:embed="rId2"/>
          <a:srcRect l="5096"/>
          <a:stretch>
            <a:fillRect/>
          </a:stretch>
        </p:blipFill>
        <p:spPr>
          <a:xfrm flipH="1">
            <a:off x="2621998" y="1276275"/>
            <a:ext cx="6522002" cy="3867226"/>
          </a:xfrm>
          <a:prstGeom prst="rect">
            <a:avLst/>
          </a:prstGeom>
          <a:noFill/>
          <a:ln>
            <a:noFill/>
          </a:ln>
        </p:spPr>
      </p:pic>
      <p:pic>
        <p:nvPicPr>
          <p:cNvPr id="165" name="Google Shape;165;p39"/>
          <p:cNvPicPr preferRelativeResize="0"/>
          <p:nvPr/>
        </p:nvPicPr>
        <p:blipFill rotWithShape="1">
          <a:blip r:embed="rId3"/>
          <a:srcRect l="26139" t="40717" r="39936" b="40719"/>
          <a:stretch>
            <a:fillRect/>
          </a:stretch>
        </p:blipFill>
        <p:spPr>
          <a:xfrm>
            <a:off x="2484525" y="4705856"/>
            <a:ext cx="626400" cy="191905"/>
          </a:xfrm>
          <a:prstGeom prst="rect">
            <a:avLst/>
          </a:prstGeom>
          <a:noFill/>
          <a:ln>
            <a:noFill/>
          </a:ln>
        </p:spPr>
      </p:pic>
      <p:sp>
        <p:nvSpPr>
          <p:cNvPr id="166" name="Google Shape;166;p39"/>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FFFFFF"/>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4"/>
              </a:rPr>
              <a:t>Apache 2.0 License</a:t>
            </a:r>
            <a:endParaRPr sz="600" b="0" i="0" u="none" strike="noStrike" cap="none">
              <a:solidFill>
                <a:srgbClr val="FFFFFF"/>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over 1 1">
  <p:cSld name="CUSTOM_29_1_1">
    <p:bg>
      <p:bgPr>
        <a:solidFill>
          <a:srgbClr val="4285F5"/>
        </a:solidFill>
        <a:effectLst/>
      </p:bgPr>
    </p:bg>
    <p:spTree>
      <p:nvGrpSpPr>
        <p:cNvPr id="1" name="Shape 167"/>
        <p:cNvGrpSpPr/>
        <p:nvPr/>
      </p:nvGrpSpPr>
      <p:grpSpPr>
        <a:xfrm>
          <a:off x="0" y="0"/>
          <a:ext cx="0" cy="0"/>
          <a:chOff x="0" y="0"/>
          <a:chExt cx="0" cy="0"/>
        </a:xfrm>
      </p:grpSpPr>
      <p:sp>
        <p:nvSpPr>
          <p:cNvPr id="168" name="Google Shape;168;p40"/>
          <p:cNvSpPr txBox="1">
            <a:spLocks noGrp="1"/>
          </p:cNvSpPr>
          <p:nvPr>
            <p:ph type="title"/>
          </p:nvPr>
        </p:nvSpPr>
        <p:spPr>
          <a:xfrm>
            <a:off x="286950" y="1286325"/>
            <a:ext cx="5811300" cy="11151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2800"/>
              <a:buNone/>
              <a:defRPr sz="4800" b="1">
                <a:solidFill>
                  <a:srgbClr val="FFFFFF"/>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9pPr>
          </a:lstStyle>
          <a:p>
            <a:endParaRPr/>
          </a:p>
        </p:txBody>
      </p:sp>
      <p:sp>
        <p:nvSpPr>
          <p:cNvPr id="169" name="Google Shape;169;p40"/>
          <p:cNvSpPr txBox="1">
            <a:spLocks noGrp="1"/>
          </p:cNvSpPr>
          <p:nvPr>
            <p:ph type="subTitle" idx="1"/>
          </p:nvPr>
        </p:nvSpPr>
        <p:spPr>
          <a:xfrm>
            <a:off x="286950" y="3006000"/>
            <a:ext cx="5811300" cy="10434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1800"/>
              <a:buNone/>
              <a:defRPr sz="2400">
                <a:solidFill>
                  <a:srgbClr val="073042"/>
                </a:solidFill>
                <a:latin typeface="Arial" panose="020B0604020202020204"/>
                <a:ea typeface="Arial" panose="020B0604020202020204"/>
                <a:cs typeface="Arial" panose="020B0604020202020204"/>
                <a:sym typeface="Arial" panose="020B0604020202020204"/>
              </a:defRPr>
            </a:lvl1pPr>
            <a:lvl2pPr lvl="1" algn="l">
              <a:lnSpc>
                <a:spcPct val="115000"/>
              </a:lnSpc>
              <a:spcBef>
                <a:spcPts val="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2pPr>
            <a:lvl3pPr lvl="2"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3pPr>
            <a:lvl4pPr lvl="3"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4pPr>
            <a:lvl5pPr lvl="4"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5pPr>
            <a:lvl6pPr lvl="5"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6pPr>
            <a:lvl7pPr lvl="6"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7pPr>
            <a:lvl8pPr lvl="7"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8pPr>
            <a:lvl9pPr lvl="8" algn="l">
              <a:lnSpc>
                <a:spcPct val="115000"/>
              </a:lnSpc>
              <a:spcBef>
                <a:spcPts val="1600"/>
              </a:spcBef>
              <a:spcAft>
                <a:spcPts val="160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pic>
        <p:nvPicPr>
          <p:cNvPr id="170" name="Google Shape;170;p40"/>
          <p:cNvPicPr preferRelativeResize="0"/>
          <p:nvPr/>
        </p:nvPicPr>
        <p:blipFill rotWithShape="1">
          <a:blip r:embed="rId2"/>
          <a:srcRect l="26139" t="40717" r="39936" b="40719"/>
          <a:stretch>
            <a:fillRect/>
          </a:stretch>
        </p:blipFill>
        <p:spPr>
          <a:xfrm>
            <a:off x="7757250" y="4705856"/>
            <a:ext cx="626400" cy="191905"/>
          </a:xfrm>
          <a:prstGeom prst="rect">
            <a:avLst/>
          </a:prstGeom>
          <a:noFill/>
          <a:ln>
            <a:noFill/>
          </a:ln>
        </p:spPr>
      </p:pic>
      <p:sp>
        <p:nvSpPr>
          <p:cNvPr id="171" name="Google Shape;171;p40"/>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FFFFFF"/>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FFFFFF"/>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over 1 1 1 3">
  <p:cSld name="CUSTOM_29_1_1_1_3">
    <p:bg>
      <p:bgPr>
        <a:solidFill>
          <a:srgbClr val="4285F5"/>
        </a:solidFill>
        <a:effectLst/>
      </p:bgPr>
    </p:bg>
    <p:spTree>
      <p:nvGrpSpPr>
        <p:cNvPr id="1" name="Shape 172"/>
        <p:cNvGrpSpPr/>
        <p:nvPr/>
      </p:nvGrpSpPr>
      <p:grpSpPr>
        <a:xfrm>
          <a:off x="0" y="0"/>
          <a:ext cx="0" cy="0"/>
          <a:chOff x="0" y="0"/>
          <a:chExt cx="0" cy="0"/>
        </a:xfrm>
      </p:grpSpPr>
      <p:sp>
        <p:nvSpPr>
          <p:cNvPr id="173" name="Google Shape;173;p41"/>
          <p:cNvSpPr txBox="1">
            <a:spLocks noGrp="1"/>
          </p:cNvSpPr>
          <p:nvPr>
            <p:ph type="title"/>
          </p:nvPr>
        </p:nvSpPr>
        <p:spPr>
          <a:xfrm>
            <a:off x="1666350" y="1286325"/>
            <a:ext cx="5811300" cy="1115100"/>
          </a:xfrm>
          <a:prstGeom prst="rect">
            <a:avLst/>
          </a:prstGeom>
          <a:noFill/>
          <a:ln>
            <a:noFill/>
          </a:ln>
        </p:spPr>
        <p:txBody>
          <a:bodyPr spcFirstLastPara="1" wrap="square" lIns="91425" tIns="91425" rIns="91425" bIns="91425" anchor="t" anchorCtr="0">
            <a:noAutofit/>
          </a:bodyPr>
          <a:lstStyle>
            <a:lvl1pPr marR="0" lvl="0" algn="ctr">
              <a:lnSpc>
                <a:spcPct val="100000"/>
              </a:lnSpc>
              <a:spcBef>
                <a:spcPts val="0"/>
              </a:spcBef>
              <a:spcAft>
                <a:spcPts val="0"/>
              </a:spcAft>
              <a:buSzPts val="2800"/>
              <a:buNone/>
              <a:defRPr sz="4800" b="1">
                <a:solidFill>
                  <a:srgbClr val="FFFFFF"/>
                </a:solidFill>
                <a:latin typeface="Arial" panose="020B0604020202020204"/>
                <a:ea typeface="Arial" panose="020B0604020202020204"/>
                <a:cs typeface="Arial" panose="020B0604020202020204"/>
                <a:sym typeface="Arial" panose="020B0604020202020204"/>
              </a:defRPr>
            </a:lvl1pPr>
            <a:lvl2pPr lvl="1"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2pPr>
            <a:lvl3pPr lvl="2"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3pPr>
            <a:lvl4pPr lvl="3"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4pPr>
            <a:lvl5pPr lvl="4"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5pPr>
            <a:lvl6pPr lvl="5"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6pPr>
            <a:lvl7pPr lvl="6"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7pPr>
            <a:lvl8pPr lvl="7"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8pPr>
            <a:lvl9pPr lvl="8"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9pPr>
          </a:lstStyle>
          <a:p>
            <a:endParaRPr/>
          </a:p>
        </p:txBody>
      </p:sp>
      <p:sp>
        <p:nvSpPr>
          <p:cNvPr id="174" name="Google Shape;174;p41"/>
          <p:cNvSpPr txBox="1">
            <a:spLocks noGrp="1"/>
          </p:cNvSpPr>
          <p:nvPr>
            <p:ph type="subTitle" idx="1"/>
          </p:nvPr>
        </p:nvSpPr>
        <p:spPr>
          <a:xfrm>
            <a:off x="1666350" y="2320200"/>
            <a:ext cx="5811300" cy="1043400"/>
          </a:xfrm>
          <a:prstGeom prst="rect">
            <a:avLst/>
          </a:prstGeom>
          <a:noFill/>
          <a:ln>
            <a:noFill/>
          </a:ln>
        </p:spPr>
        <p:txBody>
          <a:bodyPr spcFirstLastPara="1" wrap="square" lIns="91425" tIns="91425" rIns="91425" bIns="91425" anchor="t" anchorCtr="0">
            <a:noAutofit/>
          </a:bodyPr>
          <a:lstStyle>
            <a:lvl1pPr marR="0" lvl="0" algn="ctr">
              <a:lnSpc>
                <a:spcPct val="100000"/>
              </a:lnSpc>
              <a:spcBef>
                <a:spcPts val="0"/>
              </a:spcBef>
              <a:spcAft>
                <a:spcPts val="0"/>
              </a:spcAft>
              <a:buSzPts val="1800"/>
              <a:buNone/>
              <a:defRPr sz="2400">
                <a:solidFill>
                  <a:srgbClr val="073042"/>
                </a:solidFill>
                <a:latin typeface="Arial" panose="020B0604020202020204"/>
                <a:ea typeface="Arial" panose="020B0604020202020204"/>
                <a:cs typeface="Arial" panose="020B0604020202020204"/>
                <a:sym typeface="Arial" panose="020B0604020202020204"/>
              </a:defRPr>
            </a:lvl1pPr>
            <a:lvl2pPr lvl="1" algn="ctr">
              <a:lnSpc>
                <a:spcPct val="115000"/>
              </a:lnSpc>
              <a:spcBef>
                <a:spcPts val="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2pPr>
            <a:lvl3pPr lvl="2"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3pPr>
            <a:lvl4pPr lvl="3"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4pPr>
            <a:lvl5pPr lvl="4"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5pPr>
            <a:lvl6pPr lvl="5"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6pPr>
            <a:lvl7pPr lvl="6"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7pPr>
            <a:lvl8pPr lvl="7"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8pPr>
            <a:lvl9pPr lvl="8" algn="ctr">
              <a:lnSpc>
                <a:spcPct val="115000"/>
              </a:lnSpc>
              <a:spcBef>
                <a:spcPts val="1600"/>
              </a:spcBef>
              <a:spcAft>
                <a:spcPts val="160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pic>
        <p:nvPicPr>
          <p:cNvPr id="175" name="Google Shape;175;p41"/>
          <p:cNvPicPr preferRelativeResize="0"/>
          <p:nvPr/>
        </p:nvPicPr>
        <p:blipFill rotWithShape="1">
          <a:blip r:embed="rId2"/>
          <a:srcRect l="26139" t="40717" r="39936" b="40719"/>
          <a:stretch>
            <a:fillRect/>
          </a:stretch>
        </p:blipFill>
        <p:spPr>
          <a:xfrm>
            <a:off x="7757250" y="4705856"/>
            <a:ext cx="626400" cy="191905"/>
          </a:xfrm>
          <a:prstGeom prst="rect">
            <a:avLst/>
          </a:prstGeom>
          <a:noFill/>
          <a:ln>
            <a:noFill/>
          </a:ln>
        </p:spPr>
      </p:pic>
      <p:sp>
        <p:nvSpPr>
          <p:cNvPr id="176" name="Google Shape;176;p41"/>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FFFFFF"/>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FFFFFF"/>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ver 1 2 1">
  <p:cSld name="CUSTOM_29_1_2_1">
    <p:bg>
      <p:bgPr>
        <a:solidFill>
          <a:srgbClr val="4285F5"/>
        </a:solidFill>
        <a:effectLst/>
      </p:bgPr>
    </p:bg>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478925" y="524325"/>
            <a:ext cx="8089800" cy="11151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2800"/>
              <a:buNone/>
              <a:defRPr sz="4800" b="1">
                <a:solidFill>
                  <a:srgbClr val="FFFFFF"/>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9pPr>
          </a:lstStyle>
          <a:p>
            <a:endParaRPr/>
          </a:p>
        </p:txBody>
      </p:sp>
      <p:sp>
        <p:nvSpPr>
          <p:cNvPr id="23" name="Google Shape;23;p5"/>
          <p:cNvSpPr txBox="1">
            <a:spLocks noGrp="1"/>
          </p:cNvSpPr>
          <p:nvPr>
            <p:ph type="subTitle" idx="1"/>
          </p:nvPr>
        </p:nvSpPr>
        <p:spPr>
          <a:xfrm>
            <a:off x="549450" y="1558200"/>
            <a:ext cx="5811300" cy="10434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1800"/>
              <a:buNone/>
              <a:defRPr sz="2400">
                <a:solidFill>
                  <a:srgbClr val="073042"/>
                </a:solidFill>
                <a:latin typeface="Arial" panose="020B0604020202020204"/>
                <a:ea typeface="Arial" panose="020B0604020202020204"/>
                <a:cs typeface="Arial" panose="020B0604020202020204"/>
                <a:sym typeface="Arial" panose="020B0604020202020204"/>
              </a:defRPr>
            </a:lvl1pPr>
            <a:lvl2pPr lvl="1" algn="l">
              <a:lnSpc>
                <a:spcPct val="115000"/>
              </a:lnSpc>
              <a:spcBef>
                <a:spcPts val="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2pPr>
            <a:lvl3pPr lvl="2"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3pPr>
            <a:lvl4pPr lvl="3"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4pPr>
            <a:lvl5pPr lvl="4"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5pPr>
            <a:lvl6pPr lvl="5"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6pPr>
            <a:lvl7pPr lvl="6"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7pPr>
            <a:lvl8pPr lvl="7"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8pPr>
            <a:lvl9pPr lvl="8" algn="l">
              <a:lnSpc>
                <a:spcPct val="115000"/>
              </a:lnSpc>
              <a:spcBef>
                <a:spcPts val="1600"/>
              </a:spcBef>
              <a:spcAft>
                <a:spcPts val="160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pic>
        <p:nvPicPr>
          <p:cNvPr id="24" name="Google Shape;24;p5"/>
          <p:cNvPicPr preferRelativeResize="0"/>
          <p:nvPr/>
        </p:nvPicPr>
        <p:blipFill rotWithShape="1">
          <a:blip r:embed="rId2"/>
          <a:srcRect l="26139" t="40717" r="39936" b="40719"/>
          <a:stretch>
            <a:fillRect/>
          </a:stretch>
        </p:blipFill>
        <p:spPr>
          <a:xfrm>
            <a:off x="2484525" y="4705856"/>
            <a:ext cx="626400" cy="191905"/>
          </a:xfrm>
          <a:prstGeom prst="rect">
            <a:avLst/>
          </a:prstGeom>
          <a:noFill/>
          <a:ln>
            <a:noFill/>
          </a:ln>
        </p:spPr>
      </p:pic>
      <p:sp>
        <p:nvSpPr>
          <p:cNvPr id="25" name="Google Shape;25;p5"/>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FFFFFF"/>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FFFFFF"/>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over 1 1 1 2 2">
  <p:cSld name="CUSTOM_29_1_1_1_2_2">
    <p:bg>
      <p:bgPr>
        <a:solidFill>
          <a:srgbClr val="4285F5"/>
        </a:solidFill>
        <a:effectLst/>
      </p:bgPr>
    </p:bg>
    <p:spTree>
      <p:nvGrpSpPr>
        <p:cNvPr id="1" name="Shape 177"/>
        <p:cNvGrpSpPr/>
        <p:nvPr/>
      </p:nvGrpSpPr>
      <p:grpSpPr>
        <a:xfrm>
          <a:off x="0" y="0"/>
          <a:ext cx="0" cy="0"/>
          <a:chOff x="0" y="0"/>
          <a:chExt cx="0" cy="0"/>
        </a:xfrm>
      </p:grpSpPr>
      <p:sp>
        <p:nvSpPr>
          <p:cNvPr id="178" name="Google Shape;178;p42"/>
          <p:cNvSpPr txBox="1">
            <a:spLocks noGrp="1"/>
          </p:cNvSpPr>
          <p:nvPr>
            <p:ph type="title"/>
          </p:nvPr>
        </p:nvSpPr>
        <p:spPr>
          <a:xfrm>
            <a:off x="1666350" y="1286325"/>
            <a:ext cx="5811300" cy="1115100"/>
          </a:xfrm>
          <a:prstGeom prst="rect">
            <a:avLst/>
          </a:prstGeom>
          <a:noFill/>
          <a:ln>
            <a:noFill/>
          </a:ln>
        </p:spPr>
        <p:txBody>
          <a:bodyPr spcFirstLastPara="1" wrap="square" lIns="91425" tIns="91425" rIns="91425" bIns="91425" anchor="t" anchorCtr="0">
            <a:noAutofit/>
          </a:bodyPr>
          <a:lstStyle>
            <a:lvl1pPr marR="0" lvl="0" algn="ctr">
              <a:lnSpc>
                <a:spcPct val="100000"/>
              </a:lnSpc>
              <a:spcBef>
                <a:spcPts val="0"/>
              </a:spcBef>
              <a:spcAft>
                <a:spcPts val="0"/>
              </a:spcAft>
              <a:buSzPts val="2800"/>
              <a:buNone/>
              <a:defRPr sz="4800" b="1">
                <a:solidFill>
                  <a:srgbClr val="FFFFFF"/>
                </a:solidFill>
                <a:latin typeface="Arial" panose="020B0604020202020204"/>
                <a:ea typeface="Arial" panose="020B0604020202020204"/>
                <a:cs typeface="Arial" panose="020B0604020202020204"/>
                <a:sym typeface="Arial" panose="020B0604020202020204"/>
              </a:defRPr>
            </a:lvl1pPr>
            <a:lvl2pPr lvl="1"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2pPr>
            <a:lvl3pPr lvl="2"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3pPr>
            <a:lvl4pPr lvl="3"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4pPr>
            <a:lvl5pPr lvl="4"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5pPr>
            <a:lvl6pPr lvl="5"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6pPr>
            <a:lvl7pPr lvl="6"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7pPr>
            <a:lvl8pPr lvl="7"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8pPr>
            <a:lvl9pPr lvl="8"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9pPr>
          </a:lstStyle>
          <a:p>
            <a:endParaRPr/>
          </a:p>
        </p:txBody>
      </p:sp>
      <p:sp>
        <p:nvSpPr>
          <p:cNvPr id="179" name="Google Shape;179;p42"/>
          <p:cNvSpPr txBox="1">
            <a:spLocks noGrp="1"/>
          </p:cNvSpPr>
          <p:nvPr>
            <p:ph type="subTitle" idx="1"/>
          </p:nvPr>
        </p:nvSpPr>
        <p:spPr>
          <a:xfrm>
            <a:off x="1666350" y="2320200"/>
            <a:ext cx="5811300" cy="1043400"/>
          </a:xfrm>
          <a:prstGeom prst="rect">
            <a:avLst/>
          </a:prstGeom>
          <a:noFill/>
          <a:ln>
            <a:noFill/>
          </a:ln>
        </p:spPr>
        <p:txBody>
          <a:bodyPr spcFirstLastPara="1" wrap="square" lIns="91425" tIns="91425" rIns="91425" bIns="91425" anchor="t" anchorCtr="0">
            <a:noAutofit/>
          </a:bodyPr>
          <a:lstStyle>
            <a:lvl1pPr marR="0" lvl="0" algn="ctr">
              <a:lnSpc>
                <a:spcPct val="100000"/>
              </a:lnSpc>
              <a:spcBef>
                <a:spcPts val="0"/>
              </a:spcBef>
              <a:spcAft>
                <a:spcPts val="0"/>
              </a:spcAft>
              <a:buSzPts val="1800"/>
              <a:buNone/>
              <a:defRPr sz="2400">
                <a:solidFill>
                  <a:srgbClr val="073042"/>
                </a:solidFill>
                <a:latin typeface="Arial" panose="020B0604020202020204"/>
                <a:ea typeface="Arial" panose="020B0604020202020204"/>
                <a:cs typeface="Arial" panose="020B0604020202020204"/>
                <a:sym typeface="Arial" panose="020B0604020202020204"/>
              </a:defRPr>
            </a:lvl1pPr>
            <a:lvl2pPr lvl="1" algn="ctr">
              <a:lnSpc>
                <a:spcPct val="115000"/>
              </a:lnSpc>
              <a:spcBef>
                <a:spcPts val="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2pPr>
            <a:lvl3pPr lvl="2"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3pPr>
            <a:lvl4pPr lvl="3"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4pPr>
            <a:lvl5pPr lvl="4"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5pPr>
            <a:lvl6pPr lvl="5"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6pPr>
            <a:lvl7pPr lvl="6"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7pPr>
            <a:lvl8pPr lvl="7"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8pPr>
            <a:lvl9pPr lvl="8" algn="ctr">
              <a:lnSpc>
                <a:spcPct val="115000"/>
              </a:lnSpc>
              <a:spcBef>
                <a:spcPts val="1600"/>
              </a:spcBef>
              <a:spcAft>
                <a:spcPts val="160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pic>
        <p:nvPicPr>
          <p:cNvPr id="180" name="Google Shape;180;p42"/>
          <p:cNvPicPr preferRelativeResize="0"/>
          <p:nvPr/>
        </p:nvPicPr>
        <p:blipFill rotWithShape="1">
          <a:blip r:embed="rId2"/>
          <a:srcRect l="26139" t="40717" r="39936" b="40719"/>
          <a:stretch>
            <a:fillRect/>
          </a:stretch>
        </p:blipFill>
        <p:spPr>
          <a:xfrm>
            <a:off x="2484525" y="4705856"/>
            <a:ext cx="626400" cy="191905"/>
          </a:xfrm>
          <a:prstGeom prst="rect">
            <a:avLst/>
          </a:prstGeom>
          <a:noFill/>
          <a:ln>
            <a:noFill/>
          </a:ln>
        </p:spPr>
      </p:pic>
      <p:sp>
        <p:nvSpPr>
          <p:cNvPr id="181" name="Google Shape;181;p42"/>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FFFFFF"/>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FFFFFF"/>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ullet  1">
  <p:cSld name="CUSTOM_40_1">
    <p:bg>
      <p:bgPr>
        <a:solidFill>
          <a:schemeClr val="lt1"/>
        </a:solidFill>
        <a:effectLst/>
      </p:bgPr>
    </p:bg>
    <p:spTree>
      <p:nvGrpSpPr>
        <p:cNvPr id="1" name="Shape 182"/>
        <p:cNvGrpSpPr/>
        <p:nvPr/>
      </p:nvGrpSpPr>
      <p:grpSpPr>
        <a:xfrm>
          <a:off x="0" y="0"/>
          <a:ext cx="0" cy="0"/>
          <a:chOff x="0" y="0"/>
          <a:chExt cx="0" cy="0"/>
        </a:xfrm>
      </p:grpSpPr>
      <p:pic>
        <p:nvPicPr>
          <p:cNvPr id="183" name="Google Shape;183;p43"/>
          <p:cNvPicPr preferRelativeResize="0"/>
          <p:nvPr/>
        </p:nvPicPr>
        <p:blipFill rotWithShape="1">
          <a:blip r:embed="rId2"/>
          <a:srcRect l="63519" r="4132"/>
          <a:stretch>
            <a:fillRect/>
          </a:stretch>
        </p:blipFill>
        <p:spPr>
          <a:xfrm>
            <a:off x="6186168" y="0"/>
            <a:ext cx="2957832" cy="5143500"/>
          </a:xfrm>
          <a:prstGeom prst="rect">
            <a:avLst/>
          </a:prstGeom>
          <a:noFill/>
          <a:ln>
            <a:noFill/>
          </a:ln>
        </p:spPr>
      </p:pic>
      <p:sp>
        <p:nvSpPr>
          <p:cNvPr id="184" name="Google Shape;184;p43"/>
          <p:cNvSpPr txBox="1">
            <a:spLocks noGrp="1"/>
          </p:cNvSpPr>
          <p:nvPr>
            <p:ph type="title"/>
          </p:nvPr>
        </p:nvSpPr>
        <p:spPr>
          <a:xfrm>
            <a:off x="398475" y="333725"/>
            <a:ext cx="7329900" cy="492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285F5"/>
              </a:buClr>
              <a:buSzPts val="3000"/>
              <a:buFont typeface="Arial" panose="020B0604020202020204"/>
              <a:buNone/>
              <a:defRPr sz="3000" b="1">
                <a:solidFill>
                  <a:srgbClr val="4285F5"/>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Clr>
                <a:srgbClr val="4285F5"/>
              </a:buClr>
              <a:buSzPts val="3000"/>
              <a:buFont typeface="Arial" panose="020B0604020202020204"/>
              <a:buNone/>
              <a:defRPr sz="3000" b="1">
                <a:solidFill>
                  <a:srgbClr val="4285F5"/>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Clr>
                <a:srgbClr val="4285F5"/>
              </a:buClr>
              <a:buSzPts val="3000"/>
              <a:buFont typeface="Arial" panose="020B0604020202020204"/>
              <a:buNone/>
              <a:defRPr sz="3000" b="1">
                <a:solidFill>
                  <a:srgbClr val="4285F5"/>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Clr>
                <a:srgbClr val="4285F5"/>
              </a:buClr>
              <a:buSzPts val="3000"/>
              <a:buFont typeface="Arial" panose="020B0604020202020204"/>
              <a:buNone/>
              <a:defRPr sz="3000" b="1">
                <a:solidFill>
                  <a:srgbClr val="4285F5"/>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Clr>
                <a:srgbClr val="4285F5"/>
              </a:buClr>
              <a:buSzPts val="3000"/>
              <a:buFont typeface="Arial" panose="020B0604020202020204"/>
              <a:buNone/>
              <a:defRPr sz="3000" b="1">
                <a:solidFill>
                  <a:srgbClr val="4285F5"/>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Clr>
                <a:srgbClr val="4285F5"/>
              </a:buClr>
              <a:buSzPts val="3000"/>
              <a:buFont typeface="Arial" panose="020B0604020202020204"/>
              <a:buNone/>
              <a:defRPr sz="3000" b="1">
                <a:solidFill>
                  <a:srgbClr val="4285F5"/>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Clr>
                <a:srgbClr val="4285F5"/>
              </a:buClr>
              <a:buSzPts val="3000"/>
              <a:buFont typeface="Arial" panose="020B0604020202020204"/>
              <a:buNone/>
              <a:defRPr sz="3000" b="1">
                <a:solidFill>
                  <a:srgbClr val="4285F5"/>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Clr>
                <a:srgbClr val="4285F5"/>
              </a:buClr>
              <a:buSzPts val="3000"/>
              <a:buFont typeface="Arial" panose="020B0604020202020204"/>
              <a:buNone/>
              <a:defRPr sz="3000" b="1">
                <a:solidFill>
                  <a:srgbClr val="4285F5"/>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Clr>
                <a:srgbClr val="4285F5"/>
              </a:buClr>
              <a:buSzPts val="3000"/>
              <a:buFont typeface="Arial" panose="020B0604020202020204"/>
              <a:buNone/>
              <a:defRPr sz="3000" b="1">
                <a:solidFill>
                  <a:srgbClr val="4285F5"/>
                </a:solidFill>
                <a:latin typeface="Arial" panose="020B0604020202020204"/>
                <a:ea typeface="Arial" panose="020B0604020202020204"/>
                <a:cs typeface="Arial" panose="020B0604020202020204"/>
                <a:sym typeface="Arial" panose="020B0604020202020204"/>
              </a:defRPr>
            </a:lvl9pPr>
          </a:lstStyle>
          <a:p>
            <a:endParaRPr/>
          </a:p>
        </p:txBody>
      </p:sp>
      <p:sp>
        <p:nvSpPr>
          <p:cNvPr id="185" name="Google Shape;185;p43"/>
          <p:cNvSpPr txBox="1">
            <a:spLocks noGrp="1"/>
          </p:cNvSpPr>
          <p:nvPr>
            <p:ph type="body" idx="1"/>
          </p:nvPr>
        </p:nvSpPr>
        <p:spPr>
          <a:xfrm>
            <a:off x="885575" y="1019125"/>
            <a:ext cx="5025300" cy="3648000"/>
          </a:xfrm>
          <a:prstGeom prst="rect">
            <a:avLst/>
          </a:prstGeom>
          <a:noFill/>
          <a:ln>
            <a:noFill/>
          </a:ln>
        </p:spPr>
        <p:txBody>
          <a:bodyPr spcFirstLastPara="1" wrap="square" lIns="91425" tIns="91425" rIns="91425" bIns="91425" anchor="t" anchorCtr="0">
            <a:noAutofit/>
          </a:bodyPr>
          <a:lstStyle>
            <a:lvl1pPr marL="457200" lvl="0" indent="-330200" algn="l">
              <a:lnSpc>
                <a:spcPct val="115000"/>
              </a:lnSpc>
              <a:spcBef>
                <a:spcPts val="0"/>
              </a:spcBef>
              <a:spcAft>
                <a:spcPts val="0"/>
              </a:spcAft>
              <a:buClr>
                <a:srgbClr val="073042"/>
              </a:buClr>
              <a:buSzPts val="1600"/>
              <a:buFont typeface="Arial" panose="020B0604020202020204"/>
              <a:buChar char="●"/>
              <a:defRPr sz="1600">
                <a:solidFill>
                  <a:srgbClr val="073042"/>
                </a:solidFill>
                <a:latin typeface="Arial" panose="020B0604020202020204"/>
                <a:ea typeface="Arial" panose="020B0604020202020204"/>
                <a:cs typeface="Arial" panose="020B0604020202020204"/>
                <a:sym typeface="Arial" panose="020B0604020202020204"/>
              </a:defRPr>
            </a:lvl1pPr>
            <a:lvl2pPr marL="914400" lvl="1" indent="-304800" algn="l">
              <a:lnSpc>
                <a:spcPct val="115000"/>
              </a:lnSpc>
              <a:spcBef>
                <a:spcPts val="1600"/>
              </a:spcBef>
              <a:spcAft>
                <a:spcPts val="0"/>
              </a:spcAft>
              <a:buClr>
                <a:srgbClr val="073042"/>
              </a:buClr>
              <a:buSzPts val="1200"/>
              <a:buFont typeface="Arial" panose="020B0604020202020204"/>
              <a:buChar char="○"/>
              <a:defRPr sz="1200">
                <a:solidFill>
                  <a:srgbClr val="073042"/>
                </a:solidFill>
                <a:latin typeface="Arial" panose="020B0604020202020204"/>
                <a:ea typeface="Arial" panose="020B0604020202020204"/>
                <a:cs typeface="Arial" panose="020B0604020202020204"/>
                <a:sym typeface="Arial" panose="020B0604020202020204"/>
              </a:defRPr>
            </a:lvl2pPr>
            <a:lvl3pPr marL="1371600" lvl="2" indent="-304800" algn="l">
              <a:lnSpc>
                <a:spcPct val="115000"/>
              </a:lnSpc>
              <a:spcBef>
                <a:spcPts val="1600"/>
              </a:spcBef>
              <a:spcAft>
                <a:spcPts val="0"/>
              </a:spcAft>
              <a:buClr>
                <a:srgbClr val="073042"/>
              </a:buClr>
              <a:buSzPts val="1200"/>
              <a:buFont typeface="Arial" panose="020B0604020202020204"/>
              <a:buChar char="■"/>
              <a:defRPr sz="1200">
                <a:solidFill>
                  <a:srgbClr val="073042"/>
                </a:solidFill>
                <a:latin typeface="Arial" panose="020B0604020202020204"/>
                <a:ea typeface="Arial" panose="020B0604020202020204"/>
                <a:cs typeface="Arial" panose="020B0604020202020204"/>
                <a:sym typeface="Arial" panose="020B0604020202020204"/>
              </a:defRPr>
            </a:lvl3pPr>
            <a:lvl4pPr marL="1828800" lvl="3" indent="-304800" algn="l">
              <a:lnSpc>
                <a:spcPct val="115000"/>
              </a:lnSpc>
              <a:spcBef>
                <a:spcPts val="1600"/>
              </a:spcBef>
              <a:spcAft>
                <a:spcPts val="0"/>
              </a:spcAft>
              <a:buClr>
                <a:srgbClr val="073042"/>
              </a:buClr>
              <a:buSzPts val="1200"/>
              <a:buFont typeface="Arial" panose="020B0604020202020204"/>
              <a:buChar char="●"/>
              <a:defRPr sz="1200">
                <a:solidFill>
                  <a:srgbClr val="073042"/>
                </a:solidFill>
                <a:latin typeface="Arial" panose="020B0604020202020204"/>
                <a:ea typeface="Arial" panose="020B0604020202020204"/>
                <a:cs typeface="Arial" panose="020B0604020202020204"/>
                <a:sym typeface="Arial" panose="020B0604020202020204"/>
              </a:defRPr>
            </a:lvl4pPr>
            <a:lvl5pPr marL="2286000" lvl="4" indent="-304800" algn="l">
              <a:lnSpc>
                <a:spcPct val="115000"/>
              </a:lnSpc>
              <a:spcBef>
                <a:spcPts val="1600"/>
              </a:spcBef>
              <a:spcAft>
                <a:spcPts val="0"/>
              </a:spcAft>
              <a:buClr>
                <a:srgbClr val="073042"/>
              </a:buClr>
              <a:buSzPts val="1200"/>
              <a:buFont typeface="Arial" panose="020B0604020202020204"/>
              <a:buChar char="○"/>
              <a:defRPr sz="1200">
                <a:solidFill>
                  <a:srgbClr val="073042"/>
                </a:solidFill>
                <a:latin typeface="Arial" panose="020B0604020202020204"/>
                <a:ea typeface="Arial" panose="020B0604020202020204"/>
                <a:cs typeface="Arial" panose="020B0604020202020204"/>
                <a:sym typeface="Arial" panose="020B0604020202020204"/>
              </a:defRPr>
            </a:lvl5pPr>
            <a:lvl6pPr marL="2743200" lvl="5" indent="-304800" algn="l">
              <a:lnSpc>
                <a:spcPct val="115000"/>
              </a:lnSpc>
              <a:spcBef>
                <a:spcPts val="1600"/>
              </a:spcBef>
              <a:spcAft>
                <a:spcPts val="0"/>
              </a:spcAft>
              <a:buClr>
                <a:srgbClr val="073042"/>
              </a:buClr>
              <a:buSzPts val="1200"/>
              <a:buFont typeface="Arial" panose="020B0604020202020204"/>
              <a:buChar char="■"/>
              <a:defRPr sz="1200">
                <a:solidFill>
                  <a:srgbClr val="073042"/>
                </a:solidFill>
                <a:latin typeface="Arial" panose="020B0604020202020204"/>
                <a:ea typeface="Arial" panose="020B0604020202020204"/>
                <a:cs typeface="Arial" panose="020B0604020202020204"/>
                <a:sym typeface="Arial" panose="020B0604020202020204"/>
              </a:defRPr>
            </a:lvl6pPr>
            <a:lvl7pPr marL="3200400" lvl="6" indent="-304800" algn="l">
              <a:lnSpc>
                <a:spcPct val="115000"/>
              </a:lnSpc>
              <a:spcBef>
                <a:spcPts val="1600"/>
              </a:spcBef>
              <a:spcAft>
                <a:spcPts val="0"/>
              </a:spcAft>
              <a:buClr>
                <a:srgbClr val="073042"/>
              </a:buClr>
              <a:buSzPts val="1200"/>
              <a:buFont typeface="Arial" panose="020B0604020202020204"/>
              <a:buChar char="●"/>
              <a:defRPr sz="1200">
                <a:solidFill>
                  <a:srgbClr val="073042"/>
                </a:solidFill>
                <a:latin typeface="Arial" panose="020B0604020202020204"/>
                <a:ea typeface="Arial" panose="020B0604020202020204"/>
                <a:cs typeface="Arial" panose="020B0604020202020204"/>
                <a:sym typeface="Arial" panose="020B0604020202020204"/>
              </a:defRPr>
            </a:lvl7pPr>
            <a:lvl8pPr marL="3657600" lvl="7" indent="-304800" algn="l">
              <a:lnSpc>
                <a:spcPct val="115000"/>
              </a:lnSpc>
              <a:spcBef>
                <a:spcPts val="1600"/>
              </a:spcBef>
              <a:spcAft>
                <a:spcPts val="0"/>
              </a:spcAft>
              <a:buClr>
                <a:srgbClr val="073042"/>
              </a:buClr>
              <a:buSzPts val="1200"/>
              <a:buFont typeface="Arial" panose="020B0604020202020204"/>
              <a:buChar char="○"/>
              <a:defRPr sz="1200">
                <a:solidFill>
                  <a:srgbClr val="073042"/>
                </a:solidFill>
                <a:latin typeface="Arial" panose="020B0604020202020204"/>
                <a:ea typeface="Arial" panose="020B0604020202020204"/>
                <a:cs typeface="Arial" panose="020B0604020202020204"/>
                <a:sym typeface="Arial" panose="020B0604020202020204"/>
              </a:defRPr>
            </a:lvl8pPr>
            <a:lvl9pPr marL="4114800" lvl="8" indent="-304800" algn="l">
              <a:lnSpc>
                <a:spcPct val="115000"/>
              </a:lnSpc>
              <a:spcBef>
                <a:spcPts val="1600"/>
              </a:spcBef>
              <a:spcAft>
                <a:spcPts val="1600"/>
              </a:spcAft>
              <a:buClr>
                <a:srgbClr val="073042"/>
              </a:buClr>
              <a:buSzPts val="1200"/>
              <a:buFont typeface="Arial" panose="020B0604020202020204"/>
              <a:buChar char="■"/>
              <a:defRPr sz="1200">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pic>
        <p:nvPicPr>
          <p:cNvPr id="186" name="Google Shape;186;p43"/>
          <p:cNvPicPr preferRelativeResize="0"/>
          <p:nvPr/>
        </p:nvPicPr>
        <p:blipFill rotWithShape="1">
          <a:blip r:embed="rId3"/>
          <a:srcRect l="26139" t="40717" r="39936" b="40719"/>
          <a:stretch>
            <a:fillRect/>
          </a:stretch>
        </p:blipFill>
        <p:spPr>
          <a:xfrm>
            <a:off x="2484525" y="4705856"/>
            <a:ext cx="626400" cy="191905"/>
          </a:xfrm>
          <a:prstGeom prst="rect">
            <a:avLst/>
          </a:prstGeom>
          <a:noFill/>
          <a:ln>
            <a:noFill/>
          </a:ln>
        </p:spPr>
      </p:pic>
      <p:sp>
        <p:nvSpPr>
          <p:cNvPr id="187" name="Google Shape;187;p43"/>
          <p:cNvSpPr txBox="1"/>
          <p:nvPr/>
        </p:nvSpPr>
        <p:spPr>
          <a:xfrm>
            <a:off x="551625" y="4726200"/>
            <a:ext cx="20085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073042"/>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4"/>
              </a:rPr>
              <a:t>Apache 2.0 License</a:t>
            </a:r>
            <a:endParaRPr sz="600" b="0" i="0" u="none" strike="noStrike" cap="none">
              <a:solidFill>
                <a:srgbClr val="073042"/>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Spacer">
  <p:cSld name="CUSTOM_41">
    <p:spTree>
      <p:nvGrpSpPr>
        <p:cNvPr id="1" name="Shape 188"/>
        <p:cNvGrpSpPr/>
        <p:nvPr/>
      </p:nvGrpSpPr>
      <p:grpSpPr>
        <a:xfrm>
          <a:off x="0" y="0"/>
          <a:ext cx="0" cy="0"/>
          <a:chOff x="0" y="0"/>
          <a:chExt cx="0" cy="0"/>
        </a:xfrm>
      </p:grpSpPr>
      <p:sp>
        <p:nvSpPr>
          <p:cNvPr id="189" name="Google Shape;189;p44"/>
          <p:cNvSpPr/>
          <p:nvPr/>
        </p:nvSpPr>
        <p:spPr>
          <a:xfrm rot="10800000" flipH="1">
            <a:off x="-28000" y="-14925"/>
            <a:ext cx="9181500" cy="5175300"/>
          </a:xfrm>
          <a:prstGeom prst="rect">
            <a:avLst/>
          </a:prstGeom>
          <a:solidFill>
            <a:srgbClr val="07304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190" name="Google Shape;190;p44"/>
          <p:cNvSpPr txBox="1">
            <a:spLocks noGrp="1"/>
          </p:cNvSpPr>
          <p:nvPr>
            <p:ph type="title"/>
          </p:nvPr>
        </p:nvSpPr>
        <p:spPr>
          <a:xfrm>
            <a:off x="880175" y="1994775"/>
            <a:ext cx="7383600" cy="115590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SzPts val="2800"/>
              <a:buNone/>
              <a:defRPr sz="2400" b="1">
                <a:solidFill>
                  <a:srgbClr val="FFFFFF"/>
                </a:solidFill>
                <a:latin typeface="Roboto" panose="02000000000000000000"/>
                <a:ea typeface="Roboto" panose="02000000000000000000"/>
                <a:cs typeface="Roboto" panose="02000000000000000000"/>
                <a:sym typeface="Roboto" panose="02000000000000000000"/>
              </a:defRPr>
            </a:lvl1pPr>
            <a:lvl2pPr lvl="1" algn="ctr">
              <a:lnSpc>
                <a:spcPct val="100000"/>
              </a:lnSpc>
              <a:spcBef>
                <a:spcPts val="0"/>
              </a:spcBef>
              <a:spcAft>
                <a:spcPts val="0"/>
              </a:spcAft>
              <a:buSzPts val="2800"/>
              <a:buNone/>
              <a:defRPr sz="2400">
                <a:solidFill>
                  <a:srgbClr val="FFFFFF"/>
                </a:solidFill>
                <a:latin typeface="Roboto" panose="02000000000000000000"/>
                <a:ea typeface="Roboto" panose="02000000000000000000"/>
                <a:cs typeface="Roboto" panose="02000000000000000000"/>
                <a:sym typeface="Roboto" panose="02000000000000000000"/>
              </a:defRPr>
            </a:lvl2pPr>
            <a:lvl3pPr lvl="2" algn="ctr">
              <a:lnSpc>
                <a:spcPct val="100000"/>
              </a:lnSpc>
              <a:spcBef>
                <a:spcPts val="0"/>
              </a:spcBef>
              <a:spcAft>
                <a:spcPts val="0"/>
              </a:spcAft>
              <a:buSzPts val="2800"/>
              <a:buNone/>
              <a:defRPr sz="2400">
                <a:solidFill>
                  <a:srgbClr val="FFFFFF"/>
                </a:solidFill>
                <a:latin typeface="Roboto" panose="02000000000000000000"/>
                <a:ea typeface="Roboto" panose="02000000000000000000"/>
                <a:cs typeface="Roboto" panose="02000000000000000000"/>
                <a:sym typeface="Roboto" panose="02000000000000000000"/>
              </a:defRPr>
            </a:lvl3pPr>
            <a:lvl4pPr lvl="3" algn="ctr">
              <a:lnSpc>
                <a:spcPct val="100000"/>
              </a:lnSpc>
              <a:spcBef>
                <a:spcPts val="0"/>
              </a:spcBef>
              <a:spcAft>
                <a:spcPts val="0"/>
              </a:spcAft>
              <a:buSzPts val="2800"/>
              <a:buNone/>
              <a:defRPr sz="2400">
                <a:solidFill>
                  <a:srgbClr val="FFFFFF"/>
                </a:solidFill>
                <a:latin typeface="Roboto" panose="02000000000000000000"/>
                <a:ea typeface="Roboto" panose="02000000000000000000"/>
                <a:cs typeface="Roboto" panose="02000000000000000000"/>
                <a:sym typeface="Roboto" panose="02000000000000000000"/>
              </a:defRPr>
            </a:lvl4pPr>
            <a:lvl5pPr lvl="4" algn="ctr">
              <a:lnSpc>
                <a:spcPct val="100000"/>
              </a:lnSpc>
              <a:spcBef>
                <a:spcPts val="0"/>
              </a:spcBef>
              <a:spcAft>
                <a:spcPts val="0"/>
              </a:spcAft>
              <a:buSzPts val="2800"/>
              <a:buNone/>
              <a:defRPr sz="2400">
                <a:solidFill>
                  <a:srgbClr val="FFFFFF"/>
                </a:solidFill>
                <a:latin typeface="Roboto" panose="02000000000000000000"/>
                <a:ea typeface="Roboto" panose="02000000000000000000"/>
                <a:cs typeface="Roboto" panose="02000000000000000000"/>
                <a:sym typeface="Roboto" panose="02000000000000000000"/>
              </a:defRPr>
            </a:lvl5pPr>
            <a:lvl6pPr lvl="5" algn="ctr">
              <a:lnSpc>
                <a:spcPct val="100000"/>
              </a:lnSpc>
              <a:spcBef>
                <a:spcPts val="0"/>
              </a:spcBef>
              <a:spcAft>
                <a:spcPts val="0"/>
              </a:spcAft>
              <a:buSzPts val="2800"/>
              <a:buNone/>
              <a:defRPr sz="2400">
                <a:solidFill>
                  <a:srgbClr val="FFFFFF"/>
                </a:solidFill>
                <a:latin typeface="Roboto" panose="02000000000000000000"/>
                <a:ea typeface="Roboto" panose="02000000000000000000"/>
                <a:cs typeface="Roboto" panose="02000000000000000000"/>
                <a:sym typeface="Roboto" panose="02000000000000000000"/>
              </a:defRPr>
            </a:lvl6pPr>
            <a:lvl7pPr lvl="6" algn="ctr">
              <a:lnSpc>
                <a:spcPct val="100000"/>
              </a:lnSpc>
              <a:spcBef>
                <a:spcPts val="0"/>
              </a:spcBef>
              <a:spcAft>
                <a:spcPts val="0"/>
              </a:spcAft>
              <a:buSzPts val="2800"/>
              <a:buNone/>
              <a:defRPr sz="2400">
                <a:solidFill>
                  <a:srgbClr val="FFFFFF"/>
                </a:solidFill>
                <a:latin typeface="Roboto" panose="02000000000000000000"/>
                <a:ea typeface="Roboto" panose="02000000000000000000"/>
                <a:cs typeface="Roboto" panose="02000000000000000000"/>
                <a:sym typeface="Roboto" panose="02000000000000000000"/>
              </a:defRPr>
            </a:lvl7pPr>
            <a:lvl8pPr lvl="7" algn="ctr">
              <a:lnSpc>
                <a:spcPct val="100000"/>
              </a:lnSpc>
              <a:spcBef>
                <a:spcPts val="0"/>
              </a:spcBef>
              <a:spcAft>
                <a:spcPts val="0"/>
              </a:spcAft>
              <a:buSzPts val="2800"/>
              <a:buNone/>
              <a:defRPr sz="2400">
                <a:solidFill>
                  <a:srgbClr val="FFFFFF"/>
                </a:solidFill>
                <a:latin typeface="Roboto" panose="02000000000000000000"/>
                <a:ea typeface="Roboto" panose="02000000000000000000"/>
                <a:cs typeface="Roboto" panose="02000000000000000000"/>
                <a:sym typeface="Roboto" panose="02000000000000000000"/>
              </a:defRPr>
            </a:lvl8pPr>
            <a:lvl9pPr lvl="8" algn="ctr">
              <a:lnSpc>
                <a:spcPct val="100000"/>
              </a:lnSpc>
              <a:spcBef>
                <a:spcPts val="0"/>
              </a:spcBef>
              <a:spcAft>
                <a:spcPts val="0"/>
              </a:spcAft>
              <a:buSzPts val="2800"/>
              <a:buNone/>
              <a:defRPr sz="2400">
                <a:solidFill>
                  <a:srgbClr val="FFFFFF"/>
                </a:solidFill>
                <a:latin typeface="Roboto" panose="02000000000000000000"/>
                <a:ea typeface="Roboto" panose="02000000000000000000"/>
                <a:cs typeface="Roboto" panose="02000000000000000000"/>
                <a:sym typeface="Roboto" panose="02000000000000000000"/>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hart 1 2">
  <p:cSld name="CUSTOM_33_1_2">
    <p:bg>
      <p:bgPr>
        <a:solidFill>
          <a:srgbClr val="D7EFFE"/>
        </a:solidFill>
        <a:effectLst/>
      </p:bgPr>
    </p:bg>
    <p:spTree>
      <p:nvGrpSpPr>
        <p:cNvPr id="1" name="Shape 191"/>
        <p:cNvGrpSpPr/>
        <p:nvPr/>
      </p:nvGrpSpPr>
      <p:grpSpPr>
        <a:xfrm>
          <a:off x="0" y="0"/>
          <a:ext cx="0" cy="0"/>
          <a:chOff x="0" y="0"/>
          <a:chExt cx="0" cy="0"/>
        </a:xfrm>
      </p:grpSpPr>
      <p:sp>
        <p:nvSpPr>
          <p:cNvPr id="192" name="Google Shape;192;p45"/>
          <p:cNvSpPr txBox="1">
            <a:spLocks noGrp="1"/>
          </p:cNvSpPr>
          <p:nvPr>
            <p:ph type="body" idx="1"/>
          </p:nvPr>
        </p:nvSpPr>
        <p:spPr>
          <a:xfrm>
            <a:off x="347825" y="1064500"/>
            <a:ext cx="5900400" cy="2271600"/>
          </a:xfrm>
          <a:prstGeom prst="rect">
            <a:avLst/>
          </a:prstGeom>
          <a:noFill/>
          <a:ln>
            <a:noFill/>
          </a:ln>
        </p:spPr>
        <p:txBody>
          <a:bodyPr spcFirstLastPara="1" wrap="square" lIns="91425" tIns="91425" rIns="91425" bIns="91425" anchor="t" anchorCtr="0">
            <a:noAutofit/>
          </a:bodyPr>
          <a:lstStyle>
            <a:lvl1pPr marL="457200" lvl="0" indent="-342900" algn="l">
              <a:lnSpc>
                <a:spcPct val="180000"/>
              </a:lnSpc>
              <a:spcBef>
                <a:spcPts val="0"/>
              </a:spcBef>
              <a:spcAft>
                <a:spcPts val="0"/>
              </a:spcAft>
              <a:buClr>
                <a:srgbClr val="073042"/>
              </a:buClr>
              <a:buSzPts val="18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1pPr>
            <a:lvl2pPr marL="914400" lvl="1" indent="-317500" algn="l">
              <a:lnSpc>
                <a:spcPct val="180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2pPr>
            <a:lvl3pPr marL="1371600" lvl="2" indent="-317500" algn="l">
              <a:lnSpc>
                <a:spcPct val="180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3pPr>
            <a:lvl4pPr marL="1828800" lvl="3" indent="-317500" algn="l">
              <a:lnSpc>
                <a:spcPct val="180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4pPr>
            <a:lvl5pPr marL="2286000" lvl="4" indent="-317500" algn="l">
              <a:lnSpc>
                <a:spcPct val="180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5pPr>
            <a:lvl6pPr marL="2743200" lvl="5" indent="-317500" algn="l">
              <a:lnSpc>
                <a:spcPct val="180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6pPr>
            <a:lvl7pPr marL="3200400" lvl="6" indent="-317500" algn="l">
              <a:lnSpc>
                <a:spcPct val="180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7pPr>
            <a:lvl8pPr marL="3657600" lvl="7" indent="-317500" algn="l">
              <a:lnSpc>
                <a:spcPct val="180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8pPr>
            <a:lvl9pPr marL="4114800" lvl="8" indent="-317500" algn="l">
              <a:lnSpc>
                <a:spcPct val="180000"/>
              </a:lnSpc>
              <a:spcBef>
                <a:spcPts val="1600"/>
              </a:spcBef>
              <a:spcAft>
                <a:spcPts val="160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sp>
        <p:nvSpPr>
          <p:cNvPr id="193" name="Google Shape;193;p45"/>
          <p:cNvSpPr txBox="1">
            <a:spLocks noGrp="1"/>
          </p:cNvSpPr>
          <p:nvPr>
            <p:ph type="title"/>
          </p:nvPr>
        </p:nvSpPr>
        <p:spPr>
          <a:xfrm>
            <a:off x="376700" y="302850"/>
            <a:ext cx="7354500" cy="492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285F5"/>
              </a:buClr>
              <a:buSzPts val="3400"/>
              <a:buFont typeface="Arial" panose="020B0604020202020204"/>
              <a:buNone/>
              <a:defRPr sz="3400" b="1">
                <a:solidFill>
                  <a:srgbClr val="4285F5"/>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Clr>
                <a:srgbClr val="4285F5"/>
              </a:buClr>
              <a:buSzPts val="3400"/>
              <a:buFont typeface="Arial" panose="020B0604020202020204"/>
              <a:buNone/>
              <a:defRPr sz="3400" b="1">
                <a:solidFill>
                  <a:srgbClr val="4285F5"/>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Clr>
                <a:srgbClr val="4285F5"/>
              </a:buClr>
              <a:buSzPts val="3400"/>
              <a:buFont typeface="Arial" panose="020B0604020202020204"/>
              <a:buNone/>
              <a:defRPr sz="3400" b="1">
                <a:solidFill>
                  <a:srgbClr val="4285F5"/>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Clr>
                <a:srgbClr val="4285F5"/>
              </a:buClr>
              <a:buSzPts val="3400"/>
              <a:buFont typeface="Arial" panose="020B0604020202020204"/>
              <a:buNone/>
              <a:defRPr sz="3400" b="1">
                <a:solidFill>
                  <a:srgbClr val="4285F5"/>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Clr>
                <a:srgbClr val="4285F5"/>
              </a:buClr>
              <a:buSzPts val="3400"/>
              <a:buFont typeface="Arial" panose="020B0604020202020204"/>
              <a:buNone/>
              <a:defRPr sz="3400" b="1">
                <a:solidFill>
                  <a:srgbClr val="4285F5"/>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Clr>
                <a:srgbClr val="4285F5"/>
              </a:buClr>
              <a:buSzPts val="3400"/>
              <a:buFont typeface="Arial" panose="020B0604020202020204"/>
              <a:buNone/>
              <a:defRPr sz="3400" b="1">
                <a:solidFill>
                  <a:srgbClr val="4285F5"/>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Clr>
                <a:srgbClr val="4285F5"/>
              </a:buClr>
              <a:buSzPts val="3400"/>
              <a:buFont typeface="Arial" panose="020B0604020202020204"/>
              <a:buNone/>
              <a:defRPr sz="3400" b="1">
                <a:solidFill>
                  <a:srgbClr val="4285F5"/>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Clr>
                <a:srgbClr val="4285F5"/>
              </a:buClr>
              <a:buSzPts val="3400"/>
              <a:buFont typeface="Arial" panose="020B0604020202020204"/>
              <a:buNone/>
              <a:defRPr sz="3400" b="1">
                <a:solidFill>
                  <a:srgbClr val="4285F5"/>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Clr>
                <a:srgbClr val="4285F5"/>
              </a:buClr>
              <a:buSzPts val="3400"/>
              <a:buFont typeface="Arial" panose="020B0604020202020204"/>
              <a:buNone/>
              <a:defRPr sz="3400" b="1">
                <a:solidFill>
                  <a:srgbClr val="4285F5"/>
                </a:solidFill>
                <a:latin typeface="Arial" panose="020B0604020202020204"/>
                <a:ea typeface="Arial" panose="020B0604020202020204"/>
                <a:cs typeface="Arial" panose="020B0604020202020204"/>
                <a:sym typeface="Arial" panose="020B0604020202020204"/>
              </a:defRPr>
            </a:lvl9pPr>
          </a:lstStyle>
          <a:p>
            <a:endParaRPr/>
          </a:p>
        </p:txBody>
      </p:sp>
      <p:pic>
        <p:nvPicPr>
          <p:cNvPr id="194" name="Google Shape;194;p45"/>
          <p:cNvPicPr preferRelativeResize="0"/>
          <p:nvPr/>
        </p:nvPicPr>
        <p:blipFill rotWithShape="1">
          <a:blip r:embed="rId2"/>
          <a:srcRect l="26139" t="40717" r="39936" b="40719"/>
          <a:stretch>
            <a:fillRect/>
          </a:stretch>
        </p:blipFill>
        <p:spPr>
          <a:xfrm>
            <a:off x="7757250" y="4705856"/>
            <a:ext cx="626400" cy="191905"/>
          </a:xfrm>
          <a:prstGeom prst="rect">
            <a:avLst/>
          </a:prstGeom>
          <a:noFill/>
          <a:ln>
            <a:noFill/>
          </a:ln>
        </p:spPr>
      </p:pic>
      <p:sp>
        <p:nvSpPr>
          <p:cNvPr id="195" name="Google Shape;195;p45"/>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073042"/>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073042"/>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hart 1 2 1">
  <p:cSld name="CUSTOM_33_1_2_1">
    <p:bg>
      <p:bgPr>
        <a:solidFill>
          <a:srgbClr val="D7EFFE"/>
        </a:solidFill>
        <a:effectLst/>
      </p:bgPr>
    </p:bg>
    <p:spTree>
      <p:nvGrpSpPr>
        <p:cNvPr id="1" name="Shape 196"/>
        <p:cNvGrpSpPr/>
        <p:nvPr/>
      </p:nvGrpSpPr>
      <p:grpSpPr>
        <a:xfrm>
          <a:off x="0" y="0"/>
          <a:ext cx="0" cy="0"/>
          <a:chOff x="0" y="0"/>
          <a:chExt cx="0" cy="0"/>
        </a:xfrm>
      </p:grpSpPr>
      <p:sp>
        <p:nvSpPr>
          <p:cNvPr id="197" name="Google Shape;197;p46"/>
          <p:cNvSpPr txBox="1">
            <a:spLocks noGrp="1"/>
          </p:cNvSpPr>
          <p:nvPr>
            <p:ph type="body" idx="1"/>
          </p:nvPr>
        </p:nvSpPr>
        <p:spPr>
          <a:xfrm>
            <a:off x="347825" y="1064500"/>
            <a:ext cx="5900400" cy="2271600"/>
          </a:xfrm>
          <a:prstGeom prst="rect">
            <a:avLst/>
          </a:prstGeom>
          <a:noFill/>
          <a:ln>
            <a:noFill/>
          </a:ln>
        </p:spPr>
        <p:txBody>
          <a:bodyPr spcFirstLastPara="1" wrap="square" lIns="91425" tIns="91425" rIns="91425" bIns="91425" anchor="t" anchorCtr="0">
            <a:noAutofit/>
          </a:bodyPr>
          <a:lstStyle>
            <a:lvl1pPr marL="457200" lvl="0" indent="-342900" algn="l">
              <a:lnSpc>
                <a:spcPct val="180000"/>
              </a:lnSpc>
              <a:spcBef>
                <a:spcPts val="0"/>
              </a:spcBef>
              <a:spcAft>
                <a:spcPts val="0"/>
              </a:spcAft>
              <a:buClr>
                <a:srgbClr val="073042"/>
              </a:buClr>
              <a:buSzPts val="18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1pPr>
            <a:lvl2pPr marL="914400" lvl="1" indent="-317500" algn="l">
              <a:lnSpc>
                <a:spcPct val="180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2pPr>
            <a:lvl3pPr marL="1371600" lvl="2" indent="-317500" algn="l">
              <a:lnSpc>
                <a:spcPct val="180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3pPr>
            <a:lvl4pPr marL="1828800" lvl="3" indent="-317500" algn="l">
              <a:lnSpc>
                <a:spcPct val="180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4pPr>
            <a:lvl5pPr marL="2286000" lvl="4" indent="-317500" algn="l">
              <a:lnSpc>
                <a:spcPct val="180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5pPr>
            <a:lvl6pPr marL="2743200" lvl="5" indent="-317500" algn="l">
              <a:lnSpc>
                <a:spcPct val="180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6pPr>
            <a:lvl7pPr marL="3200400" lvl="6" indent="-317500" algn="l">
              <a:lnSpc>
                <a:spcPct val="180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7pPr>
            <a:lvl8pPr marL="3657600" lvl="7" indent="-317500" algn="l">
              <a:lnSpc>
                <a:spcPct val="180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8pPr>
            <a:lvl9pPr marL="4114800" lvl="8" indent="-317500" algn="l">
              <a:lnSpc>
                <a:spcPct val="180000"/>
              </a:lnSpc>
              <a:spcBef>
                <a:spcPts val="1600"/>
              </a:spcBef>
              <a:spcAft>
                <a:spcPts val="160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sp>
        <p:nvSpPr>
          <p:cNvPr id="198" name="Google Shape;198;p46"/>
          <p:cNvSpPr txBox="1">
            <a:spLocks noGrp="1"/>
          </p:cNvSpPr>
          <p:nvPr>
            <p:ph type="title"/>
          </p:nvPr>
        </p:nvSpPr>
        <p:spPr>
          <a:xfrm>
            <a:off x="376700" y="302850"/>
            <a:ext cx="7354500" cy="492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285F5"/>
              </a:buClr>
              <a:buSzPts val="3400"/>
              <a:buFont typeface="Arial" panose="020B0604020202020204"/>
              <a:buNone/>
              <a:defRPr sz="3400" b="1">
                <a:solidFill>
                  <a:srgbClr val="4285F5"/>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Clr>
                <a:srgbClr val="4285F5"/>
              </a:buClr>
              <a:buSzPts val="3400"/>
              <a:buFont typeface="Arial" panose="020B0604020202020204"/>
              <a:buNone/>
              <a:defRPr sz="3400" b="1">
                <a:solidFill>
                  <a:srgbClr val="4285F5"/>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Clr>
                <a:srgbClr val="4285F5"/>
              </a:buClr>
              <a:buSzPts val="3400"/>
              <a:buFont typeface="Arial" panose="020B0604020202020204"/>
              <a:buNone/>
              <a:defRPr sz="3400" b="1">
                <a:solidFill>
                  <a:srgbClr val="4285F5"/>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Clr>
                <a:srgbClr val="4285F5"/>
              </a:buClr>
              <a:buSzPts val="3400"/>
              <a:buFont typeface="Arial" panose="020B0604020202020204"/>
              <a:buNone/>
              <a:defRPr sz="3400" b="1">
                <a:solidFill>
                  <a:srgbClr val="4285F5"/>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Clr>
                <a:srgbClr val="4285F5"/>
              </a:buClr>
              <a:buSzPts val="3400"/>
              <a:buFont typeface="Arial" panose="020B0604020202020204"/>
              <a:buNone/>
              <a:defRPr sz="3400" b="1">
                <a:solidFill>
                  <a:srgbClr val="4285F5"/>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Clr>
                <a:srgbClr val="4285F5"/>
              </a:buClr>
              <a:buSzPts val="3400"/>
              <a:buFont typeface="Arial" panose="020B0604020202020204"/>
              <a:buNone/>
              <a:defRPr sz="3400" b="1">
                <a:solidFill>
                  <a:srgbClr val="4285F5"/>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Clr>
                <a:srgbClr val="4285F5"/>
              </a:buClr>
              <a:buSzPts val="3400"/>
              <a:buFont typeface="Arial" panose="020B0604020202020204"/>
              <a:buNone/>
              <a:defRPr sz="3400" b="1">
                <a:solidFill>
                  <a:srgbClr val="4285F5"/>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Clr>
                <a:srgbClr val="4285F5"/>
              </a:buClr>
              <a:buSzPts val="3400"/>
              <a:buFont typeface="Arial" panose="020B0604020202020204"/>
              <a:buNone/>
              <a:defRPr sz="3400" b="1">
                <a:solidFill>
                  <a:srgbClr val="4285F5"/>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Clr>
                <a:srgbClr val="4285F5"/>
              </a:buClr>
              <a:buSzPts val="3400"/>
              <a:buFont typeface="Arial" panose="020B0604020202020204"/>
              <a:buNone/>
              <a:defRPr sz="3400" b="1">
                <a:solidFill>
                  <a:srgbClr val="4285F5"/>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hart 1 1 2">
  <p:cSld name="CUSTOM_33_1_1_2">
    <p:bg>
      <p:bgPr>
        <a:solidFill>
          <a:srgbClr val="EFF7CF"/>
        </a:solidFill>
        <a:effectLst/>
      </p:bgPr>
    </p:bg>
    <p:spTree>
      <p:nvGrpSpPr>
        <p:cNvPr id="1" name="Shape 199"/>
        <p:cNvGrpSpPr/>
        <p:nvPr/>
      </p:nvGrpSpPr>
      <p:grpSpPr>
        <a:xfrm>
          <a:off x="0" y="0"/>
          <a:ext cx="0" cy="0"/>
          <a:chOff x="0" y="0"/>
          <a:chExt cx="0" cy="0"/>
        </a:xfrm>
      </p:grpSpPr>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hart 1 1 1">
  <p:cSld name="CUSTOM_33_1_1_1">
    <p:bg>
      <p:bgPr>
        <a:solidFill>
          <a:srgbClr val="3DDC84"/>
        </a:solidFill>
        <a:effectLst/>
      </p:bgPr>
    </p:bg>
    <p:spTree>
      <p:nvGrpSpPr>
        <p:cNvPr id="1" name="Shape 200"/>
        <p:cNvGrpSpPr/>
        <p:nvPr/>
      </p:nvGrpSpPr>
      <p:grpSpPr>
        <a:xfrm>
          <a:off x="0" y="0"/>
          <a:ext cx="0" cy="0"/>
          <a:chOff x="0" y="0"/>
          <a:chExt cx="0" cy="0"/>
        </a:xfrm>
      </p:grpSpPr>
      <p:sp>
        <p:nvSpPr>
          <p:cNvPr id="201" name="Google Shape;201;p48"/>
          <p:cNvSpPr txBox="1">
            <a:spLocks noGrp="1"/>
          </p:cNvSpPr>
          <p:nvPr>
            <p:ph type="title"/>
          </p:nvPr>
        </p:nvSpPr>
        <p:spPr>
          <a:xfrm>
            <a:off x="376700" y="685200"/>
            <a:ext cx="4212000" cy="4899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2800"/>
              <a:buNone/>
              <a:defRPr sz="3000" b="1">
                <a:solidFill>
                  <a:srgbClr val="073042"/>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SzPts val="2800"/>
              <a:buNone/>
              <a:defRPr sz="1600" b="1">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sp>
        <p:nvSpPr>
          <p:cNvPr id="202" name="Google Shape;202;p48"/>
          <p:cNvSpPr txBox="1">
            <a:spLocks noGrp="1"/>
          </p:cNvSpPr>
          <p:nvPr>
            <p:ph type="body" idx="1"/>
          </p:nvPr>
        </p:nvSpPr>
        <p:spPr>
          <a:xfrm>
            <a:off x="376700" y="1914975"/>
            <a:ext cx="4035300" cy="22716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073042"/>
              </a:buClr>
              <a:buSzPts val="18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1pPr>
            <a:lvl2pPr marL="914400" lvl="1"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2pPr>
            <a:lvl3pPr marL="1371600" lvl="2"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3pPr>
            <a:lvl4pPr marL="1828800" lvl="3"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4pPr>
            <a:lvl5pPr marL="2286000" lvl="4"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5pPr>
            <a:lvl6pPr marL="2743200" lvl="5"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6pPr>
            <a:lvl7pPr marL="3200400" lvl="6"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7pPr>
            <a:lvl8pPr marL="3657600" lvl="7" indent="-317500" algn="l">
              <a:lnSpc>
                <a:spcPct val="115000"/>
              </a:lnSpc>
              <a:spcBef>
                <a:spcPts val="1600"/>
              </a:spcBef>
              <a:spcAft>
                <a:spcPts val="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8pPr>
            <a:lvl9pPr marL="4114800" lvl="8" indent="-317500" algn="l">
              <a:lnSpc>
                <a:spcPct val="115000"/>
              </a:lnSpc>
              <a:spcBef>
                <a:spcPts val="1600"/>
              </a:spcBef>
              <a:spcAft>
                <a:spcPts val="1600"/>
              </a:spcAft>
              <a:buClr>
                <a:srgbClr val="073042"/>
              </a:buClr>
              <a:buSzPts val="1400"/>
              <a:buFont typeface="Arial" panose="020B0604020202020204"/>
              <a:buChar char="■"/>
              <a:defRPr>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pic>
        <p:nvPicPr>
          <p:cNvPr id="203" name="Google Shape;203;p48"/>
          <p:cNvPicPr preferRelativeResize="0"/>
          <p:nvPr/>
        </p:nvPicPr>
        <p:blipFill rotWithShape="1">
          <a:blip r:embed="rId2"/>
          <a:srcRect l="26139" t="40717" r="39936" b="40719"/>
          <a:stretch>
            <a:fillRect/>
          </a:stretch>
        </p:blipFill>
        <p:spPr>
          <a:xfrm>
            <a:off x="7757250" y="4705856"/>
            <a:ext cx="626400" cy="191905"/>
          </a:xfrm>
          <a:prstGeom prst="rect">
            <a:avLst/>
          </a:prstGeom>
          <a:noFill/>
          <a:ln>
            <a:noFill/>
          </a:ln>
        </p:spPr>
      </p:pic>
      <p:sp>
        <p:nvSpPr>
          <p:cNvPr id="204" name="Google Shape;204;p48"/>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073042"/>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073042"/>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hart 1 1 1 2 1">
  <p:cSld name="CUSTOM_33_1_1_1_2_1">
    <p:bg>
      <p:bgPr>
        <a:solidFill>
          <a:srgbClr val="3DDC84"/>
        </a:solidFill>
        <a:effectLst/>
      </p:bgPr>
    </p:bg>
    <p:spTree>
      <p:nvGrpSpPr>
        <p:cNvPr id="1" name="Shape 205"/>
        <p:cNvGrpSpPr/>
        <p:nvPr/>
      </p:nvGrpSpPr>
      <p:grpSpPr>
        <a:xfrm>
          <a:off x="0" y="0"/>
          <a:ext cx="0" cy="0"/>
          <a:chOff x="0" y="0"/>
          <a:chExt cx="0" cy="0"/>
        </a:xfrm>
      </p:grpSpPr>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hart 1 1 1 1 1 1">
  <p:cSld name="CUSTOM_33_1_1_1_1_1_1">
    <p:bg>
      <p:bgPr>
        <a:solidFill>
          <a:srgbClr val="4285F5"/>
        </a:solidFill>
        <a:effectLst/>
      </p:bgPr>
    </p:bg>
    <p:spTree>
      <p:nvGrpSpPr>
        <p:cNvPr id="1" name="Shape 206"/>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ver 1">
  <p:cSld name="CUSTOM_29_1">
    <p:bg>
      <p:bgPr>
        <a:solidFill>
          <a:srgbClr val="4285F5"/>
        </a:solidFill>
        <a:effectLst/>
      </p:bgPr>
    </p:bg>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478925" y="524325"/>
            <a:ext cx="8089800" cy="11151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2800"/>
              <a:buNone/>
              <a:defRPr sz="4800" b="1">
                <a:solidFill>
                  <a:srgbClr val="FFFFFF"/>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9pPr>
          </a:lstStyle>
          <a:p>
            <a:endParaRPr/>
          </a:p>
        </p:txBody>
      </p:sp>
      <p:sp>
        <p:nvSpPr>
          <p:cNvPr id="28" name="Google Shape;28;p6"/>
          <p:cNvSpPr txBox="1">
            <a:spLocks noGrp="1"/>
          </p:cNvSpPr>
          <p:nvPr>
            <p:ph type="subTitle" idx="1"/>
          </p:nvPr>
        </p:nvSpPr>
        <p:spPr>
          <a:xfrm>
            <a:off x="549450" y="1558200"/>
            <a:ext cx="5811300" cy="10434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1800"/>
              <a:buNone/>
              <a:defRPr sz="2400">
                <a:solidFill>
                  <a:srgbClr val="073042"/>
                </a:solidFill>
                <a:latin typeface="Arial" panose="020B0604020202020204"/>
                <a:ea typeface="Arial" panose="020B0604020202020204"/>
                <a:cs typeface="Arial" panose="020B0604020202020204"/>
                <a:sym typeface="Arial" panose="020B0604020202020204"/>
              </a:defRPr>
            </a:lvl1pPr>
            <a:lvl2pPr lvl="1" algn="l">
              <a:lnSpc>
                <a:spcPct val="115000"/>
              </a:lnSpc>
              <a:spcBef>
                <a:spcPts val="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2pPr>
            <a:lvl3pPr lvl="2"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3pPr>
            <a:lvl4pPr lvl="3"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4pPr>
            <a:lvl5pPr lvl="4"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5pPr>
            <a:lvl6pPr lvl="5"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6pPr>
            <a:lvl7pPr lvl="6"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7pPr>
            <a:lvl8pPr lvl="7"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8pPr>
            <a:lvl9pPr lvl="8" algn="l">
              <a:lnSpc>
                <a:spcPct val="115000"/>
              </a:lnSpc>
              <a:spcBef>
                <a:spcPts val="1600"/>
              </a:spcBef>
              <a:spcAft>
                <a:spcPts val="160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pic>
        <p:nvPicPr>
          <p:cNvPr id="29" name="Google Shape;29;p6"/>
          <p:cNvPicPr preferRelativeResize="0"/>
          <p:nvPr/>
        </p:nvPicPr>
        <p:blipFill rotWithShape="1">
          <a:blip r:embed="rId2"/>
          <a:srcRect l="26139" t="40717" r="39936" b="40719"/>
          <a:stretch>
            <a:fillRect/>
          </a:stretch>
        </p:blipFill>
        <p:spPr>
          <a:xfrm>
            <a:off x="2484525" y="4705856"/>
            <a:ext cx="626400" cy="191905"/>
          </a:xfrm>
          <a:prstGeom prst="rect">
            <a:avLst/>
          </a:prstGeom>
          <a:noFill/>
          <a:ln>
            <a:noFill/>
          </a:ln>
        </p:spPr>
      </p:pic>
      <p:sp>
        <p:nvSpPr>
          <p:cNvPr id="30" name="Google Shape;30;p6"/>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FFFFFF"/>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FFFFFF"/>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ver 1 2 1 1 1">
  <p:cSld name="CUSTOM_29_1_2_1_1_1">
    <p:bg>
      <p:bgPr>
        <a:solidFill>
          <a:srgbClr val="4285F5"/>
        </a:solidFill>
        <a:effectLst/>
      </p:bgPr>
    </p:bg>
    <p:spTree>
      <p:nvGrpSpPr>
        <p:cNvPr id="1" name="Shape 31"/>
        <p:cNvGrpSpPr/>
        <p:nvPr/>
      </p:nvGrpSpPr>
      <p:grpSpPr>
        <a:xfrm>
          <a:off x="0" y="0"/>
          <a:ext cx="0" cy="0"/>
          <a:chOff x="0" y="0"/>
          <a:chExt cx="0" cy="0"/>
        </a:xfrm>
      </p:grpSpPr>
      <p:pic>
        <p:nvPicPr>
          <p:cNvPr id="32" name="Google Shape;32;p7"/>
          <p:cNvPicPr preferRelativeResize="0"/>
          <p:nvPr/>
        </p:nvPicPr>
        <p:blipFill rotWithShape="1">
          <a:blip r:embed="rId2"/>
          <a:srcRect l="26139" t="40717" r="39936" b="40719"/>
          <a:stretch>
            <a:fillRect/>
          </a:stretch>
        </p:blipFill>
        <p:spPr>
          <a:xfrm>
            <a:off x="7757250" y="4705856"/>
            <a:ext cx="626400" cy="191905"/>
          </a:xfrm>
          <a:prstGeom prst="rect">
            <a:avLst/>
          </a:prstGeom>
          <a:noFill/>
          <a:ln>
            <a:noFill/>
          </a:ln>
        </p:spPr>
      </p:pic>
      <p:sp>
        <p:nvSpPr>
          <p:cNvPr id="33" name="Google Shape;33;p7"/>
          <p:cNvSpPr txBox="1">
            <a:spLocks noGrp="1"/>
          </p:cNvSpPr>
          <p:nvPr>
            <p:ph type="title"/>
          </p:nvPr>
        </p:nvSpPr>
        <p:spPr>
          <a:xfrm>
            <a:off x="487825" y="519300"/>
            <a:ext cx="8089800" cy="11151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2800"/>
              <a:buNone/>
              <a:defRPr sz="4800" b="1">
                <a:solidFill>
                  <a:srgbClr val="FFFFFF"/>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9pPr>
          </a:lstStyle>
          <a:p>
            <a:endParaRPr/>
          </a:p>
        </p:txBody>
      </p:sp>
      <p:sp>
        <p:nvSpPr>
          <p:cNvPr id="34" name="Google Shape;34;p7"/>
          <p:cNvSpPr txBox="1">
            <a:spLocks noGrp="1"/>
          </p:cNvSpPr>
          <p:nvPr>
            <p:ph type="subTitle" idx="1"/>
          </p:nvPr>
        </p:nvSpPr>
        <p:spPr>
          <a:xfrm>
            <a:off x="551625" y="2748850"/>
            <a:ext cx="5811300" cy="10434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1800"/>
              <a:buNone/>
              <a:defRPr sz="2400">
                <a:solidFill>
                  <a:srgbClr val="073042"/>
                </a:solidFill>
                <a:latin typeface="Arial" panose="020B0604020202020204"/>
                <a:ea typeface="Arial" panose="020B0604020202020204"/>
                <a:cs typeface="Arial" panose="020B0604020202020204"/>
                <a:sym typeface="Arial" panose="020B0604020202020204"/>
              </a:defRPr>
            </a:lvl1pPr>
            <a:lvl2pPr lvl="1" algn="l">
              <a:lnSpc>
                <a:spcPct val="115000"/>
              </a:lnSpc>
              <a:spcBef>
                <a:spcPts val="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2pPr>
            <a:lvl3pPr lvl="2"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3pPr>
            <a:lvl4pPr lvl="3"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4pPr>
            <a:lvl5pPr lvl="4"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5pPr>
            <a:lvl6pPr lvl="5"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6pPr>
            <a:lvl7pPr lvl="6"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7pPr>
            <a:lvl8pPr lvl="7" algn="l">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8pPr>
            <a:lvl9pPr lvl="8" algn="l">
              <a:lnSpc>
                <a:spcPct val="115000"/>
              </a:lnSpc>
              <a:spcBef>
                <a:spcPts val="1600"/>
              </a:spcBef>
              <a:spcAft>
                <a:spcPts val="160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sp>
        <p:nvSpPr>
          <p:cNvPr id="35" name="Google Shape;35;p7"/>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FFFFFF"/>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FFFFFF"/>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ver 1 1 1 2 1">
  <p:cSld name="CUSTOM_29_1_1_1_2_1">
    <p:bg>
      <p:bgPr>
        <a:solidFill>
          <a:srgbClr val="4285F5"/>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1666350" y="1286325"/>
            <a:ext cx="5811300" cy="1115100"/>
          </a:xfrm>
          <a:prstGeom prst="rect">
            <a:avLst/>
          </a:prstGeom>
          <a:noFill/>
          <a:ln>
            <a:noFill/>
          </a:ln>
        </p:spPr>
        <p:txBody>
          <a:bodyPr spcFirstLastPara="1" wrap="square" lIns="91425" tIns="91425" rIns="91425" bIns="91425" anchor="t" anchorCtr="0">
            <a:noAutofit/>
          </a:bodyPr>
          <a:lstStyle>
            <a:lvl1pPr marR="0" lvl="0" algn="ctr">
              <a:lnSpc>
                <a:spcPct val="100000"/>
              </a:lnSpc>
              <a:spcBef>
                <a:spcPts val="0"/>
              </a:spcBef>
              <a:spcAft>
                <a:spcPts val="0"/>
              </a:spcAft>
              <a:buSzPts val="2800"/>
              <a:buNone/>
              <a:defRPr sz="4800" b="1">
                <a:solidFill>
                  <a:srgbClr val="FFFFFF"/>
                </a:solidFill>
                <a:latin typeface="Arial" panose="020B0604020202020204"/>
                <a:ea typeface="Arial" panose="020B0604020202020204"/>
                <a:cs typeface="Arial" panose="020B0604020202020204"/>
                <a:sym typeface="Arial" panose="020B0604020202020204"/>
              </a:defRPr>
            </a:lvl1pPr>
            <a:lvl2pPr lvl="1"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2pPr>
            <a:lvl3pPr lvl="2"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3pPr>
            <a:lvl4pPr lvl="3"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4pPr>
            <a:lvl5pPr lvl="4"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5pPr>
            <a:lvl6pPr lvl="5"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6pPr>
            <a:lvl7pPr lvl="6"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7pPr>
            <a:lvl8pPr lvl="7"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8pPr>
            <a:lvl9pPr lvl="8" algn="ctr">
              <a:lnSpc>
                <a:spcPct val="100000"/>
              </a:lnSpc>
              <a:spcBef>
                <a:spcPts val="0"/>
              </a:spcBef>
              <a:spcAft>
                <a:spcPts val="0"/>
              </a:spcAft>
              <a:buSzPts val="2800"/>
              <a:buNone/>
              <a:defRPr sz="3600" b="1">
                <a:solidFill>
                  <a:srgbClr val="FFFFFF"/>
                </a:solidFill>
                <a:latin typeface="Arial" panose="020B0604020202020204"/>
                <a:ea typeface="Arial" panose="020B0604020202020204"/>
                <a:cs typeface="Arial" panose="020B0604020202020204"/>
                <a:sym typeface="Arial" panose="020B0604020202020204"/>
              </a:defRPr>
            </a:lvl9pPr>
          </a:lstStyle>
          <a:p>
            <a:endParaRPr/>
          </a:p>
        </p:txBody>
      </p:sp>
      <p:sp>
        <p:nvSpPr>
          <p:cNvPr id="38" name="Google Shape;38;p8"/>
          <p:cNvSpPr txBox="1">
            <a:spLocks noGrp="1"/>
          </p:cNvSpPr>
          <p:nvPr>
            <p:ph type="subTitle" idx="1"/>
          </p:nvPr>
        </p:nvSpPr>
        <p:spPr>
          <a:xfrm>
            <a:off x="1666350" y="2320200"/>
            <a:ext cx="5811300" cy="1043400"/>
          </a:xfrm>
          <a:prstGeom prst="rect">
            <a:avLst/>
          </a:prstGeom>
          <a:noFill/>
          <a:ln>
            <a:noFill/>
          </a:ln>
        </p:spPr>
        <p:txBody>
          <a:bodyPr spcFirstLastPara="1" wrap="square" lIns="91425" tIns="91425" rIns="91425" bIns="91425" anchor="t" anchorCtr="0">
            <a:noAutofit/>
          </a:bodyPr>
          <a:lstStyle>
            <a:lvl1pPr marR="0" lvl="0" algn="ctr">
              <a:lnSpc>
                <a:spcPct val="100000"/>
              </a:lnSpc>
              <a:spcBef>
                <a:spcPts val="0"/>
              </a:spcBef>
              <a:spcAft>
                <a:spcPts val="0"/>
              </a:spcAft>
              <a:buSzPts val="1800"/>
              <a:buNone/>
              <a:defRPr sz="2400">
                <a:solidFill>
                  <a:srgbClr val="073042"/>
                </a:solidFill>
                <a:latin typeface="Arial" panose="020B0604020202020204"/>
                <a:ea typeface="Arial" panose="020B0604020202020204"/>
                <a:cs typeface="Arial" panose="020B0604020202020204"/>
                <a:sym typeface="Arial" panose="020B0604020202020204"/>
              </a:defRPr>
            </a:lvl1pPr>
            <a:lvl2pPr lvl="1" algn="ctr">
              <a:lnSpc>
                <a:spcPct val="115000"/>
              </a:lnSpc>
              <a:spcBef>
                <a:spcPts val="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2pPr>
            <a:lvl3pPr lvl="2"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3pPr>
            <a:lvl4pPr lvl="3"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4pPr>
            <a:lvl5pPr lvl="4"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5pPr>
            <a:lvl6pPr lvl="5"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6pPr>
            <a:lvl7pPr lvl="6"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7pPr>
            <a:lvl8pPr lvl="7" algn="ctr">
              <a:lnSpc>
                <a:spcPct val="115000"/>
              </a:lnSpc>
              <a:spcBef>
                <a:spcPts val="1600"/>
              </a:spcBef>
              <a:spcAft>
                <a:spcPts val="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8pPr>
            <a:lvl9pPr lvl="8" algn="ctr">
              <a:lnSpc>
                <a:spcPct val="115000"/>
              </a:lnSpc>
              <a:spcBef>
                <a:spcPts val="1600"/>
              </a:spcBef>
              <a:spcAft>
                <a:spcPts val="1600"/>
              </a:spcAft>
              <a:buSzPts val="1400"/>
              <a:buNone/>
              <a:defRPr sz="2400">
                <a:solidFill>
                  <a:srgbClr val="07304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ver 2">
  <p:cSld name="CUSTOM_29_2">
    <p:bg>
      <p:bgPr>
        <a:solidFill>
          <a:srgbClr val="073042"/>
        </a:solidFill>
        <a:effectLst/>
      </p:bgPr>
    </p:bg>
    <p:spTree>
      <p:nvGrpSpPr>
        <p:cNvPr id="1" name="Shape 39"/>
        <p:cNvGrpSpPr/>
        <p:nvPr/>
      </p:nvGrpSpPr>
      <p:grpSpPr>
        <a:xfrm>
          <a:off x="0" y="0"/>
          <a:ext cx="0" cy="0"/>
          <a:chOff x="0" y="0"/>
          <a:chExt cx="0" cy="0"/>
        </a:xfrm>
      </p:grpSpPr>
      <p:sp>
        <p:nvSpPr>
          <p:cNvPr id="40" name="Google Shape;40;p9"/>
          <p:cNvSpPr txBox="1">
            <a:spLocks noGrp="1"/>
          </p:cNvSpPr>
          <p:nvPr>
            <p:ph type="title"/>
          </p:nvPr>
        </p:nvSpPr>
        <p:spPr>
          <a:xfrm>
            <a:off x="0" y="822100"/>
            <a:ext cx="9144000" cy="1115100"/>
          </a:xfrm>
          <a:prstGeom prst="rect">
            <a:avLst/>
          </a:prstGeom>
          <a:noFill/>
          <a:ln>
            <a:noFill/>
          </a:ln>
        </p:spPr>
        <p:txBody>
          <a:bodyPr spcFirstLastPara="1" wrap="square" lIns="91425" tIns="91425" rIns="91425" bIns="91425" anchor="t" anchorCtr="0">
            <a:noAutofit/>
          </a:bodyPr>
          <a:lstStyle>
            <a:lvl1pPr marR="0" lvl="0" algn="ctr">
              <a:lnSpc>
                <a:spcPct val="100000"/>
              </a:lnSpc>
              <a:spcBef>
                <a:spcPts val="0"/>
              </a:spcBef>
              <a:spcAft>
                <a:spcPts val="0"/>
              </a:spcAft>
              <a:buSzPts val="2800"/>
              <a:buNone/>
              <a:defRPr sz="4800" b="1">
                <a:solidFill>
                  <a:srgbClr val="3DDC84"/>
                </a:solidFill>
                <a:latin typeface="Arial" panose="020B0604020202020204"/>
                <a:ea typeface="Arial" panose="020B0604020202020204"/>
                <a:cs typeface="Arial" panose="020B0604020202020204"/>
                <a:sym typeface="Arial" panose="020B0604020202020204"/>
              </a:defRPr>
            </a:lvl1pPr>
            <a:lvl2pPr lvl="1" algn="ctr">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2pPr>
            <a:lvl3pPr lvl="2" algn="ctr">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3pPr>
            <a:lvl4pPr lvl="3" algn="ctr">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4pPr>
            <a:lvl5pPr lvl="4" algn="ctr">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5pPr>
            <a:lvl6pPr lvl="5" algn="ctr">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6pPr>
            <a:lvl7pPr lvl="6" algn="ctr">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7pPr>
            <a:lvl8pPr lvl="7" algn="ctr">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8pPr>
            <a:lvl9pPr lvl="8" algn="ctr">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9pPr>
          </a:lstStyle>
          <a:p>
            <a:endParaRPr/>
          </a:p>
        </p:txBody>
      </p:sp>
      <p:sp>
        <p:nvSpPr>
          <p:cNvPr id="41" name="Google Shape;41;p9"/>
          <p:cNvSpPr txBox="1">
            <a:spLocks noGrp="1"/>
          </p:cNvSpPr>
          <p:nvPr>
            <p:ph type="subTitle" idx="1"/>
          </p:nvPr>
        </p:nvSpPr>
        <p:spPr>
          <a:xfrm>
            <a:off x="1666350" y="1779775"/>
            <a:ext cx="5811300" cy="1043400"/>
          </a:xfrm>
          <a:prstGeom prst="rect">
            <a:avLst/>
          </a:prstGeom>
          <a:noFill/>
          <a:ln>
            <a:noFill/>
          </a:ln>
        </p:spPr>
        <p:txBody>
          <a:bodyPr spcFirstLastPara="1" wrap="square" lIns="91425" tIns="91425" rIns="91425" bIns="91425" anchor="t" anchorCtr="0">
            <a:noAutofit/>
          </a:bodyPr>
          <a:lstStyle>
            <a:lvl1pPr marR="0" lvl="0" algn="ctr">
              <a:lnSpc>
                <a:spcPct val="100000"/>
              </a:lnSpc>
              <a:spcBef>
                <a:spcPts val="0"/>
              </a:spcBef>
              <a:spcAft>
                <a:spcPts val="0"/>
              </a:spcAft>
              <a:buSzPts val="1800"/>
              <a:buNone/>
              <a:defRPr sz="2000">
                <a:solidFill>
                  <a:srgbClr val="FFFFFF"/>
                </a:solidFill>
                <a:latin typeface="Arial" panose="020B0604020202020204"/>
                <a:ea typeface="Arial" panose="020B0604020202020204"/>
                <a:cs typeface="Arial" panose="020B0604020202020204"/>
                <a:sym typeface="Arial" panose="020B0604020202020204"/>
              </a:defRPr>
            </a:lvl1pPr>
            <a:lvl2pPr lvl="1" algn="ctr">
              <a:lnSpc>
                <a:spcPct val="115000"/>
              </a:lnSpc>
              <a:spcBef>
                <a:spcPts val="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2pPr>
            <a:lvl3pPr lvl="2"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3pPr>
            <a:lvl4pPr lvl="3"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4pPr>
            <a:lvl5pPr lvl="4"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5pPr>
            <a:lvl6pPr lvl="5"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6pPr>
            <a:lvl7pPr lvl="6"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7pPr>
            <a:lvl8pPr lvl="7"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8pPr>
            <a:lvl9pPr lvl="8" algn="ctr">
              <a:lnSpc>
                <a:spcPct val="115000"/>
              </a:lnSpc>
              <a:spcBef>
                <a:spcPts val="1600"/>
              </a:spcBef>
              <a:spcAft>
                <a:spcPts val="160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9pPr>
          </a:lstStyle>
          <a:p>
            <a:endParaRPr/>
          </a:p>
        </p:txBody>
      </p:sp>
      <p:pic>
        <p:nvPicPr>
          <p:cNvPr id="42" name="Google Shape;42;p9"/>
          <p:cNvPicPr preferRelativeResize="0"/>
          <p:nvPr/>
        </p:nvPicPr>
        <p:blipFill rotWithShape="1">
          <a:blip r:embed="rId2"/>
          <a:srcRect l="26139" t="40717" r="39936" b="40719"/>
          <a:stretch>
            <a:fillRect/>
          </a:stretch>
        </p:blipFill>
        <p:spPr>
          <a:xfrm>
            <a:off x="7757250" y="4705856"/>
            <a:ext cx="626400" cy="191905"/>
          </a:xfrm>
          <a:prstGeom prst="rect">
            <a:avLst/>
          </a:prstGeom>
          <a:noFill/>
          <a:ln>
            <a:noFill/>
          </a:ln>
        </p:spPr>
      </p:pic>
      <p:sp>
        <p:nvSpPr>
          <p:cNvPr id="43" name="Google Shape;43;p9"/>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FFFFFF"/>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FFFFFF"/>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ver 2 1 1">
  <p:cSld name="CUSTOM_29_2_1_1">
    <p:bg>
      <p:bgPr>
        <a:solidFill>
          <a:srgbClr val="073042"/>
        </a:solidFill>
        <a:effectLst/>
      </p:bgPr>
    </p:bg>
    <p:spTree>
      <p:nvGrpSpPr>
        <p:cNvPr id="1" name="Shape 44"/>
        <p:cNvGrpSpPr/>
        <p:nvPr/>
      </p:nvGrpSpPr>
      <p:grpSpPr>
        <a:xfrm>
          <a:off x="0" y="0"/>
          <a:ext cx="0" cy="0"/>
          <a:chOff x="0" y="0"/>
          <a:chExt cx="0" cy="0"/>
        </a:xfrm>
      </p:grpSpPr>
      <p:sp>
        <p:nvSpPr>
          <p:cNvPr id="45" name="Google Shape;45;p10"/>
          <p:cNvSpPr txBox="1">
            <a:spLocks noGrp="1"/>
          </p:cNvSpPr>
          <p:nvPr>
            <p:ph type="title"/>
          </p:nvPr>
        </p:nvSpPr>
        <p:spPr>
          <a:xfrm>
            <a:off x="599550" y="593500"/>
            <a:ext cx="6738600" cy="11151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2800"/>
              <a:buNone/>
              <a:defRPr sz="4800" b="1">
                <a:solidFill>
                  <a:srgbClr val="3DDC84"/>
                </a:solidFill>
                <a:latin typeface="Arial" panose="020B0604020202020204"/>
                <a:ea typeface="Arial" panose="020B0604020202020204"/>
                <a:cs typeface="Arial" panose="020B0604020202020204"/>
                <a:sym typeface="Arial" panose="020B0604020202020204"/>
              </a:defRPr>
            </a:lvl1pPr>
            <a:lvl2pPr lvl="1"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2pPr>
            <a:lvl3pPr lvl="2"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3pPr>
            <a:lvl4pPr lvl="3"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4pPr>
            <a:lvl5pPr lvl="4"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5pPr>
            <a:lvl6pPr lvl="5"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6pPr>
            <a:lvl7pPr lvl="6"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7pPr>
            <a:lvl8pPr lvl="7"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8pPr>
            <a:lvl9pPr lvl="8" algn="l">
              <a:lnSpc>
                <a:spcPct val="100000"/>
              </a:lnSpc>
              <a:spcBef>
                <a:spcPts val="0"/>
              </a:spcBef>
              <a:spcAft>
                <a:spcPts val="0"/>
              </a:spcAft>
              <a:buSzPts val="2800"/>
              <a:buNone/>
              <a:defRPr sz="3600" b="1">
                <a:solidFill>
                  <a:srgbClr val="3DDC84"/>
                </a:solidFill>
                <a:latin typeface="Arial" panose="020B0604020202020204"/>
                <a:ea typeface="Arial" panose="020B0604020202020204"/>
                <a:cs typeface="Arial" panose="020B0604020202020204"/>
                <a:sym typeface="Arial" panose="020B0604020202020204"/>
              </a:defRPr>
            </a:lvl9pPr>
          </a:lstStyle>
          <a:p>
            <a:endParaRPr/>
          </a:p>
        </p:txBody>
      </p:sp>
      <p:sp>
        <p:nvSpPr>
          <p:cNvPr id="46" name="Google Shape;46;p10"/>
          <p:cNvSpPr txBox="1">
            <a:spLocks noGrp="1"/>
          </p:cNvSpPr>
          <p:nvPr>
            <p:ph type="subTitle" idx="1"/>
          </p:nvPr>
        </p:nvSpPr>
        <p:spPr>
          <a:xfrm>
            <a:off x="599550" y="1627375"/>
            <a:ext cx="5811300" cy="10434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1800"/>
              <a:buNone/>
              <a:defRPr sz="2000">
                <a:solidFill>
                  <a:srgbClr val="FFFFFF"/>
                </a:solidFill>
                <a:latin typeface="Arial" panose="020B0604020202020204"/>
                <a:ea typeface="Arial" panose="020B0604020202020204"/>
                <a:cs typeface="Arial" panose="020B0604020202020204"/>
                <a:sym typeface="Arial" panose="020B0604020202020204"/>
              </a:defRPr>
            </a:lvl1pPr>
            <a:lvl2pPr lvl="1" algn="ctr">
              <a:lnSpc>
                <a:spcPct val="115000"/>
              </a:lnSpc>
              <a:spcBef>
                <a:spcPts val="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2pPr>
            <a:lvl3pPr lvl="2"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3pPr>
            <a:lvl4pPr lvl="3"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4pPr>
            <a:lvl5pPr lvl="4"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5pPr>
            <a:lvl6pPr lvl="5"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6pPr>
            <a:lvl7pPr lvl="6"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7pPr>
            <a:lvl8pPr lvl="7" algn="ctr">
              <a:lnSpc>
                <a:spcPct val="115000"/>
              </a:lnSpc>
              <a:spcBef>
                <a:spcPts val="1600"/>
              </a:spcBef>
              <a:spcAft>
                <a:spcPts val="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8pPr>
            <a:lvl9pPr lvl="8" algn="ctr">
              <a:lnSpc>
                <a:spcPct val="115000"/>
              </a:lnSpc>
              <a:spcBef>
                <a:spcPts val="1600"/>
              </a:spcBef>
              <a:spcAft>
                <a:spcPts val="1600"/>
              </a:spcAft>
              <a:buSzPts val="1400"/>
              <a:buNone/>
              <a:defRPr sz="2000">
                <a:solidFill>
                  <a:srgbClr val="FFFFFF"/>
                </a:solidFill>
                <a:latin typeface="Arial" panose="020B0604020202020204"/>
                <a:ea typeface="Arial" panose="020B0604020202020204"/>
                <a:cs typeface="Arial" panose="020B0604020202020204"/>
                <a:sym typeface="Arial" panose="020B0604020202020204"/>
              </a:defRPr>
            </a:lvl9pPr>
          </a:lstStyle>
          <a:p>
            <a:endParaRPr/>
          </a:p>
        </p:txBody>
      </p:sp>
      <p:pic>
        <p:nvPicPr>
          <p:cNvPr id="47" name="Google Shape;47;p10"/>
          <p:cNvPicPr preferRelativeResize="0"/>
          <p:nvPr/>
        </p:nvPicPr>
        <p:blipFill rotWithShape="1">
          <a:blip r:embed="rId2"/>
          <a:srcRect l="26139" t="40717" r="39936" b="40719"/>
          <a:stretch>
            <a:fillRect/>
          </a:stretch>
        </p:blipFill>
        <p:spPr>
          <a:xfrm>
            <a:off x="2484525" y="4705856"/>
            <a:ext cx="626400" cy="191905"/>
          </a:xfrm>
          <a:prstGeom prst="rect">
            <a:avLst/>
          </a:prstGeom>
          <a:noFill/>
          <a:ln>
            <a:noFill/>
          </a:ln>
        </p:spPr>
      </p:pic>
      <p:sp>
        <p:nvSpPr>
          <p:cNvPr id="48" name="Google Shape;48;p10"/>
          <p:cNvSpPr txBox="1"/>
          <p:nvPr/>
        </p:nvSpPr>
        <p:spPr>
          <a:xfrm>
            <a:off x="551625" y="4726200"/>
            <a:ext cx="25014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rgbClr val="FFFFFF"/>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3"/>
              </a:rPr>
              <a:t>Apache 2.0 License</a:t>
            </a:r>
            <a:endParaRPr sz="600" b="0" i="0" u="none" strike="noStrike" cap="none">
              <a:solidFill>
                <a:srgbClr val="FFFFFF"/>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panose="020B0604020202020204"/>
              <a:buChar char="●"/>
              <a:defRPr sz="18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914400" marR="0" lvl="1" indent="-317500" algn="l" rtl="0">
              <a:lnSpc>
                <a:spcPct val="115000"/>
              </a:lnSpc>
              <a:spcBef>
                <a:spcPts val="1600"/>
              </a:spcBef>
              <a:spcAft>
                <a:spcPts val="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15000"/>
              </a:lnSpc>
              <a:spcBef>
                <a:spcPts val="1600"/>
              </a:spcBef>
              <a:spcAft>
                <a:spcPts val="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15000"/>
              </a:lnSpc>
              <a:spcBef>
                <a:spcPts val="1600"/>
              </a:spcBef>
              <a:spcAft>
                <a:spcPts val="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15000"/>
              </a:lnSpc>
              <a:spcBef>
                <a:spcPts val="1600"/>
              </a:spcBef>
              <a:spcAft>
                <a:spcPts val="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2743200" marR="0" lvl="5" indent="-317500" algn="l" rtl="0">
              <a:lnSpc>
                <a:spcPct val="115000"/>
              </a:lnSpc>
              <a:spcBef>
                <a:spcPts val="1600"/>
              </a:spcBef>
              <a:spcAft>
                <a:spcPts val="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3200400" marR="0" lvl="6" indent="-317500" algn="l" rtl="0">
              <a:lnSpc>
                <a:spcPct val="115000"/>
              </a:lnSpc>
              <a:spcBef>
                <a:spcPts val="1600"/>
              </a:spcBef>
              <a:spcAft>
                <a:spcPts val="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3657600" marR="0" lvl="7" indent="-317500" algn="l" rtl="0">
              <a:lnSpc>
                <a:spcPct val="115000"/>
              </a:lnSpc>
              <a:spcBef>
                <a:spcPts val="1600"/>
              </a:spcBef>
              <a:spcAft>
                <a:spcPts val="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4114800" marR="0" lvl="8" indent="-317500" algn="l" rtl="0">
              <a:lnSpc>
                <a:spcPct val="115000"/>
              </a:lnSpc>
              <a:spcBef>
                <a:spcPts val="1600"/>
              </a:spcBef>
              <a:spcAft>
                <a:spcPts val="160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78" r:id="rId29"/>
    <p:sldLayoutId id="2147483679" r:id="rId30"/>
    <p:sldLayoutId id="2147483680" r:id="rId31"/>
    <p:sldLayoutId id="2147483681" r:id="rId32"/>
    <p:sldLayoutId id="2147483682" r:id="rId33"/>
    <p:sldLayoutId id="2147483683" r:id="rId34"/>
    <p:sldLayoutId id="2147483684" r:id="rId35"/>
    <p:sldLayoutId id="2147483685" r:id="rId36"/>
    <p:sldLayoutId id="2147483686" r:id="rId37"/>
    <p:sldLayoutId id="2147483687" r:id="rId38"/>
    <p:sldLayoutId id="2147483688" r:id="rId39"/>
    <p:sldLayoutId id="2147483689" r:id="rId40"/>
    <p:sldLayoutId id="2147483690" r:id="rId41"/>
    <p:sldLayoutId id="2147483691" r:id="rId42"/>
    <p:sldLayoutId id="2147483692" r:id="rId43"/>
    <p:sldLayoutId id="2147483693" r:id="rId44"/>
    <p:sldLayoutId id="2147483694" r:id="rId45"/>
    <p:sldLayoutId id="2147483695" r:id="rId46"/>
    <p:sldLayoutId id="2147483696" r:id="rId47"/>
    <p:sldLayoutId id="2147483697" r:id="rId4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8.JPG"/><Relationship Id="rId3" Type="http://schemas.openxmlformats.org/officeDocument/2006/relationships/image" Target="../media/image14.png"/><Relationship Id="rId7"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16.png"/><Relationship Id="rId5" Type="http://schemas.openxmlformats.org/officeDocument/2006/relationships/hyperlink" Target="https://github.com/CodeFlyAir" TargetMode="External"/><Relationship Id="rId4" Type="http://schemas.openxmlformats.org/officeDocument/2006/relationships/image" Target="../media/image15.png"/></Relationships>
</file>

<file path=ppt/slides/_rels/slide10.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2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1.xml"/><Relationship Id="rId1" Type="http://schemas.openxmlformats.org/officeDocument/2006/relationships/slideLayout" Target="../slideLayouts/slideLayout33.xml"/><Relationship Id="rId4" Type="http://schemas.openxmlformats.org/officeDocument/2006/relationships/image" Target="../media/image33.jp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3.xml"/><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4.xml"/><Relationship Id="rId1" Type="http://schemas.openxmlformats.org/officeDocument/2006/relationships/slideLayout" Target="../slideLayouts/slideLayout28.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16.xml"/><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32.xml"/></Relationships>
</file>

<file path=ppt/slides/_rels/slide18.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18.xml"/><Relationship Id="rId1" Type="http://schemas.openxmlformats.org/officeDocument/2006/relationships/slideLayout" Target="../slideLayouts/slideLayout31.xml"/></Relationships>
</file>

<file path=ppt/slides/_rels/slide19.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19.xml"/><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image" Target="../media/image16.png"/></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11.xm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32.xml"/><Relationship Id="rId5" Type="http://schemas.microsoft.com/office/2007/relationships/hdphoto" Target="../media/hdphoto2.wdp"/><Relationship Id="rId4" Type="http://schemas.openxmlformats.org/officeDocument/2006/relationships/image" Target="../media/image39.png"/></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32.xml"/><Relationship Id="rId5" Type="http://schemas.openxmlformats.org/officeDocument/2006/relationships/image" Target="../media/image22.png"/><Relationship Id="rId4" Type="http://schemas.openxmlformats.org/officeDocument/2006/relationships/image" Target="../media/image4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5.xml.rels><?xml version="1.0" encoding="UTF-8" standalone="yes"?>
<Relationships xmlns="http://schemas.openxmlformats.org/package/2006/relationships"><Relationship Id="rId2" Type="http://schemas.openxmlformats.org/officeDocument/2006/relationships/hyperlink" Target="https://docs.google.com/forms/d/e/1FAIpQLSd8-UvmZvh43MYcrbJ_cvMCN5lY_DSUXR9_DyAQ1890EUxTPg/viewform?usp=sf_link" TargetMode="External"/><Relationship Id="rId1" Type="http://schemas.openxmlformats.org/officeDocument/2006/relationships/slideLayout" Target="../slideLayouts/slideLayout31.xml"/></Relationships>
</file>

<file path=ppt/slides/_rels/slide26.xml.rels><?xml version="1.0" encoding="UTF-8" standalone="yes"?>
<Relationships xmlns="http://schemas.openxmlformats.org/package/2006/relationships"><Relationship Id="rId3" Type="http://schemas.openxmlformats.org/officeDocument/2006/relationships/hyperlink" Target="http://bit.ly/dsckiitdiscord" TargetMode="External"/><Relationship Id="rId2" Type="http://schemas.openxmlformats.org/officeDocument/2006/relationships/notesSlide" Target="../notesSlides/notesSlide24.xml"/><Relationship Id="rId1" Type="http://schemas.openxmlformats.org/officeDocument/2006/relationships/slideLayout" Target="../slideLayouts/slideLayout11.xml"/><Relationship Id="rId5" Type="http://schemas.openxmlformats.org/officeDocument/2006/relationships/image" Target="../media/image16.png"/><Relationship Id="rId4" Type="http://schemas.openxmlformats.org/officeDocument/2006/relationships/image" Target="../media/image15.png"/></Relationships>
</file>

<file path=ppt/slides/_rels/slide2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5.xml"/><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hyperlink" Target="http://www.apache.org/licenses/LICENSE-2.0" TargetMode="External"/><Relationship Id="rId4" Type="http://schemas.openxmlformats.org/officeDocument/2006/relationships/image" Target="../media/image21.png"/></Relationships>
</file>

<file path=ppt/slides/_rels/slide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xml"/><Relationship Id="rId1" Type="http://schemas.openxmlformats.org/officeDocument/2006/relationships/slideLayout" Target="../slideLayouts/slideLayout32.xml"/><Relationship Id="rId5" Type="http://schemas.openxmlformats.org/officeDocument/2006/relationships/image" Target="../media/image24.svg"/><Relationship Id="rId4" Type="http://schemas.openxmlformats.org/officeDocument/2006/relationships/image" Target="../media/image23.png"/></Relationships>
</file>

<file path=ppt/slides/_rels/slide5.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5.xml"/><Relationship Id="rId1" Type="http://schemas.openxmlformats.org/officeDocument/2006/relationships/slideLayout" Target="../slideLayouts/slideLayout31.xml"/><Relationship Id="rId4" Type="http://schemas.openxmlformats.org/officeDocument/2006/relationships/image" Target="../media/image26.png"/></Relationships>
</file>

<file path=ppt/slides/_rels/slide6.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6.xml"/><Relationship Id="rId1" Type="http://schemas.openxmlformats.org/officeDocument/2006/relationships/slideLayout" Target="../slideLayouts/slideLayout32.xml"/><Relationship Id="rId4" Type="http://schemas.openxmlformats.org/officeDocument/2006/relationships/image" Target="../media/image28.jpg"/></Relationships>
</file>

<file path=ppt/slides/_rels/slide7.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7.xml"/><Relationship Id="rId1" Type="http://schemas.openxmlformats.org/officeDocument/2006/relationships/slideLayout" Target="../slideLayouts/slideLayout31.xml"/><Relationship Id="rId5" Type="http://schemas.openxmlformats.org/officeDocument/2006/relationships/image" Target="../media/image22.png"/><Relationship Id="rId4" Type="http://schemas.openxmlformats.org/officeDocument/2006/relationships/image" Target="../media/image30.jpg"/></Relationships>
</file>

<file path=ppt/slides/_rels/slide8.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8.xml"/><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32.xml"/><Relationship Id="rId5" Type="http://schemas.openxmlformats.org/officeDocument/2006/relationships/image" Target="../media/image24.sv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pic>
        <p:nvPicPr>
          <p:cNvPr id="211" name="Google Shape;211;p51"/>
          <p:cNvPicPr preferRelativeResize="0"/>
          <p:nvPr/>
        </p:nvPicPr>
        <p:blipFill rotWithShape="1">
          <a:blip r:embed="rId3"/>
          <a:srcRect r="46461"/>
          <a:stretch>
            <a:fillRect/>
          </a:stretch>
        </p:blipFill>
        <p:spPr>
          <a:xfrm flipH="1">
            <a:off x="4417695" y="325755"/>
            <a:ext cx="4726305" cy="4831080"/>
          </a:xfrm>
          <a:prstGeom prst="rect">
            <a:avLst/>
          </a:prstGeom>
          <a:noFill/>
          <a:ln>
            <a:noFill/>
          </a:ln>
        </p:spPr>
      </p:pic>
      <p:sp>
        <p:nvSpPr>
          <p:cNvPr id="212" name="Google Shape;212;p51"/>
          <p:cNvSpPr txBox="1">
            <a:spLocks noGrp="1"/>
          </p:cNvSpPr>
          <p:nvPr>
            <p:ph type="title"/>
          </p:nvPr>
        </p:nvSpPr>
        <p:spPr>
          <a:xfrm>
            <a:off x="986515" y="1260365"/>
            <a:ext cx="6738600" cy="1115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GB" sz="4500"/>
              <a:t>Welcome to</a:t>
            </a:r>
            <a:endParaRPr sz="4500"/>
          </a:p>
          <a:p>
            <a:pPr marL="0" lvl="0" indent="0" algn="l" rtl="0">
              <a:lnSpc>
                <a:spcPct val="100000"/>
              </a:lnSpc>
              <a:spcBef>
                <a:spcPts val="0"/>
              </a:spcBef>
              <a:spcAft>
                <a:spcPts val="0"/>
              </a:spcAft>
              <a:buSzPts val="2800"/>
              <a:buNone/>
            </a:pPr>
            <a:r>
              <a:rPr lang="en-GB" sz="4500"/>
              <a:t>Compose Camp</a:t>
            </a:r>
            <a:endParaRPr sz="4500"/>
          </a:p>
        </p:txBody>
      </p:sp>
      <p:sp>
        <p:nvSpPr>
          <p:cNvPr id="213" name="Google Shape;213;p51"/>
          <p:cNvSpPr txBox="1">
            <a:spLocks noGrp="1"/>
          </p:cNvSpPr>
          <p:nvPr>
            <p:ph type="subTitle" idx="1"/>
          </p:nvPr>
        </p:nvSpPr>
        <p:spPr>
          <a:xfrm>
            <a:off x="575945" y="2760758"/>
            <a:ext cx="7013575" cy="785495"/>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SzPts val="1800"/>
              <a:buNone/>
            </a:pPr>
            <a:r>
              <a:rPr lang="en-GB" sz="1600" b="1" dirty="0"/>
              <a:t>Session </a:t>
            </a:r>
            <a:r>
              <a:rPr lang="en-IN" sz="1600" b="1" dirty="0"/>
              <a:t>4</a:t>
            </a:r>
            <a:r>
              <a:rPr lang="en-GB" sz="1600" dirty="0"/>
              <a:t> – App Architecture</a:t>
            </a:r>
          </a:p>
        </p:txBody>
      </p:sp>
      <p:pic>
        <p:nvPicPr>
          <p:cNvPr id="214" name="Google Shape;214;p51"/>
          <p:cNvPicPr preferRelativeResize="0"/>
          <p:nvPr/>
        </p:nvPicPr>
        <p:blipFill rotWithShape="1">
          <a:blip r:embed="rId4"/>
          <a:srcRect/>
          <a:stretch>
            <a:fillRect/>
          </a:stretch>
        </p:blipFill>
        <p:spPr>
          <a:xfrm>
            <a:off x="6854075" y="1372250"/>
            <a:ext cx="1609824" cy="1609824"/>
          </a:xfrm>
          <a:prstGeom prst="rect">
            <a:avLst/>
          </a:prstGeom>
          <a:noFill/>
          <a:ln>
            <a:noFill/>
          </a:ln>
        </p:spPr>
      </p:pic>
      <p:sp>
        <p:nvSpPr>
          <p:cNvPr id="215" name="Google Shape;215;p51"/>
          <p:cNvSpPr txBox="1"/>
          <p:nvPr/>
        </p:nvSpPr>
        <p:spPr>
          <a:xfrm>
            <a:off x="1401093" y="3920028"/>
            <a:ext cx="4960500" cy="490220"/>
          </a:xfrm>
          <a:prstGeom prst="rect">
            <a:avLst/>
          </a:prstGeom>
          <a:noFill/>
          <a:ln>
            <a:noFill/>
          </a:ln>
        </p:spPr>
        <p:txBody>
          <a:bodyPr spcFirstLastPara="1" wrap="square" lIns="91425" tIns="45700" rIns="91425" bIns="45700" anchor="t" anchorCtr="0">
            <a:spAutoFit/>
          </a:bodyPr>
          <a:lstStyle/>
          <a:p>
            <a:pPr marL="0" indent="0">
              <a:buNone/>
            </a:pPr>
            <a:r>
              <a:rPr lang="en-IN" b="1" dirty="0">
                <a:solidFill>
                  <a:schemeClr val="bg1"/>
                </a:solidFill>
              </a:rPr>
              <a:t>Rungshit Saha</a:t>
            </a:r>
            <a:endParaRPr lang="en-GB" b="1" dirty="0">
              <a:solidFill>
                <a:schemeClr val="bg1"/>
              </a:solidFill>
            </a:endParaRPr>
          </a:p>
          <a:p>
            <a:pPr marL="0" indent="0">
              <a:buNone/>
            </a:pPr>
            <a:r>
              <a:rPr lang="en-IN" altLang="en-GB" sz="1200" cap="none" dirty="0">
                <a:solidFill>
                  <a:schemeClr val="bg1"/>
                </a:solidFill>
                <a:latin typeface="Arial" panose="020B0604020202020204"/>
                <a:ea typeface="Arial" panose="020B0604020202020204"/>
                <a:cs typeface="Arial" panose="020B0604020202020204"/>
                <a:sym typeface="Arial" panose="020B0604020202020204"/>
                <a:hlinkClick r:id="rId5">
                  <a:extLst>
                    <a:ext uri="{A12FA001-AC4F-418D-AE19-62706E023703}">
                      <ahyp:hlinkClr xmlns:ahyp="http://schemas.microsoft.com/office/drawing/2018/hyperlinkcolor" val="tx"/>
                    </a:ext>
                  </a:extLst>
                </a:hlinkClick>
              </a:rPr>
              <a:t>CodeFlyAir</a:t>
            </a:r>
            <a:r>
              <a:rPr lang="en-GB" sz="1200" cap="none" dirty="0">
                <a:solidFill>
                  <a:schemeClr val="bg1"/>
                </a:solidFill>
                <a:latin typeface="Arial" panose="020B0604020202020204"/>
                <a:ea typeface="Arial" panose="020B0604020202020204"/>
                <a:cs typeface="Arial" panose="020B0604020202020204"/>
                <a:sym typeface="Arial" panose="020B0604020202020204"/>
              </a:rPr>
              <a:t> (@</a:t>
            </a:r>
            <a:r>
              <a:rPr lang="en-GB" sz="1200" cap="none" dirty="0">
                <a:solidFill>
                  <a:schemeClr val="bg1"/>
                </a:solidFill>
                <a:latin typeface="Roboto" panose="02000000000000000000"/>
                <a:ea typeface="Roboto" panose="02000000000000000000"/>
                <a:cs typeface="Roboto" panose="02000000000000000000"/>
                <a:sym typeface="Roboto" panose="02000000000000000000"/>
              </a:rPr>
              <a:t>Github</a:t>
            </a:r>
            <a:r>
              <a:rPr lang="en-GB" sz="1200" cap="none" dirty="0">
                <a:solidFill>
                  <a:schemeClr val="bg1"/>
                </a:solidFill>
                <a:latin typeface="Arial" panose="020B0604020202020204"/>
                <a:ea typeface="Arial" panose="020B0604020202020204"/>
                <a:cs typeface="Arial" panose="020B0604020202020204"/>
                <a:sym typeface="Arial" panose="020B0604020202020204"/>
              </a:rPr>
              <a:t>)</a:t>
            </a:r>
            <a:endParaRPr sz="1200" cap="none" dirty="0">
              <a:solidFill>
                <a:schemeClr val="bg1"/>
              </a:solidFill>
              <a:latin typeface="Arial" panose="020B0604020202020204"/>
              <a:ea typeface="Arial" panose="020B0604020202020204"/>
              <a:cs typeface="Arial" panose="020B0604020202020204"/>
              <a:sym typeface="Arial" panose="020B0604020202020204"/>
            </a:endParaRPr>
          </a:p>
        </p:txBody>
      </p:sp>
      <p:pic>
        <p:nvPicPr>
          <p:cNvPr id="217" name="Google Shape;217;p51"/>
          <p:cNvPicPr preferRelativeResize="0"/>
          <p:nvPr/>
        </p:nvPicPr>
        <p:blipFill>
          <a:blip r:embed="rId6"/>
          <a:stretch>
            <a:fillRect/>
          </a:stretch>
        </p:blipFill>
        <p:spPr>
          <a:xfrm>
            <a:off x="619750" y="252050"/>
            <a:ext cx="2316500" cy="311175"/>
          </a:xfrm>
          <a:prstGeom prst="rect">
            <a:avLst/>
          </a:prstGeom>
          <a:noFill/>
          <a:ln>
            <a:noFill/>
          </a:ln>
        </p:spPr>
      </p:pic>
      <p:pic>
        <p:nvPicPr>
          <p:cNvPr id="2" name="Picture 1"/>
          <p:cNvPicPr>
            <a:picLocks noChangeAspect="1"/>
          </p:cNvPicPr>
          <p:nvPr/>
        </p:nvPicPr>
        <p:blipFill>
          <a:blip r:embed="rId7"/>
          <a:srcRect l="-104198" t="90456" r="104198" b="-90456"/>
          <a:stretch>
            <a:fillRect/>
          </a:stretch>
        </p:blipFill>
        <p:spPr>
          <a:xfrm>
            <a:off x="-195580" y="4515485"/>
            <a:ext cx="771525" cy="765175"/>
          </a:xfrm>
          <a:prstGeom prst="ellipse">
            <a:avLst/>
          </a:prstGeom>
        </p:spPr>
      </p:pic>
      <p:pic>
        <p:nvPicPr>
          <p:cNvPr id="3" name="Picture 2"/>
          <p:cNvPicPr>
            <a:picLocks noChangeAspect="1"/>
          </p:cNvPicPr>
          <p:nvPr/>
        </p:nvPicPr>
        <p:blipFill rotWithShape="1">
          <a:blip r:embed="rId8"/>
          <a:srcRect l="19491" r="19491"/>
          <a:stretch/>
        </p:blipFill>
        <p:spPr>
          <a:xfrm rot="16200000">
            <a:off x="460057" y="3726498"/>
            <a:ext cx="802640" cy="876935"/>
          </a:xfrm>
          <a:prstGeom prst="ellipse">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52"/>
        <p:cNvGrpSpPr/>
        <p:nvPr/>
      </p:nvGrpSpPr>
      <p:grpSpPr>
        <a:xfrm>
          <a:off x="0" y="0"/>
          <a:ext cx="0" cy="0"/>
          <a:chOff x="0" y="0"/>
          <a:chExt cx="0" cy="0"/>
        </a:xfrm>
      </p:grpSpPr>
      <p:graphicFrame>
        <p:nvGraphicFramePr>
          <p:cNvPr id="7" name="Diagram 6">
            <a:extLst>
              <a:ext uri="{FF2B5EF4-FFF2-40B4-BE49-F238E27FC236}">
                <a16:creationId xmlns:a16="http://schemas.microsoft.com/office/drawing/2014/main" id="{6F52DD92-DA16-8316-6253-7601BBA34C1D}"/>
              </a:ext>
            </a:extLst>
          </p:cNvPr>
          <p:cNvGraphicFramePr/>
          <p:nvPr>
            <p:extLst>
              <p:ext uri="{D42A27DB-BD31-4B8C-83A1-F6EECF244321}">
                <p14:modId xmlns:p14="http://schemas.microsoft.com/office/powerpoint/2010/main" val="4224782648"/>
              </p:ext>
            </p:extLst>
          </p:nvPr>
        </p:nvGraphicFramePr>
        <p:xfrm>
          <a:off x="477982" y="381347"/>
          <a:ext cx="8188037" cy="43808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Google Shape;248;p54">
            <a:extLst>
              <a:ext uri="{FF2B5EF4-FFF2-40B4-BE49-F238E27FC236}">
                <a16:creationId xmlns:a16="http://schemas.microsoft.com/office/drawing/2014/main" id="{D77555C0-BA5B-46AE-F7F2-75B2BDB3C43D}"/>
              </a:ext>
            </a:extLst>
          </p:cNvPr>
          <p:cNvPicPr preferRelativeResize="0"/>
          <p:nvPr/>
        </p:nvPicPr>
        <p:blipFill>
          <a:blip r:embed="rId8"/>
          <a:stretch>
            <a:fillRect/>
          </a:stretch>
        </p:blipFill>
        <p:spPr>
          <a:xfrm>
            <a:off x="410200" y="122125"/>
            <a:ext cx="1733825" cy="298925"/>
          </a:xfrm>
          <a:prstGeom prst="rect">
            <a:avLst/>
          </a:prstGeom>
          <a:noFill/>
          <a:ln>
            <a:noFill/>
          </a:ln>
        </p:spPr>
      </p:pic>
    </p:spTree>
    <p:extLst>
      <p:ext uri="{BB962C8B-B14F-4D97-AF65-F5344CB8AC3E}">
        <p14:creationId xmlns:p14="http://schemas.microsoft.com/office/powerpoint/2010/main" val="1724206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82"/>
        <p:cNvGrpSpPr/>
        <p:nvPr/>
      </p:nvGrpSpPr>
      <p:grpSpPr>
        <a:xfrm>
          <a:off x="0" y="0"/>
          <a:ext cx="0" cy="0"/>
          <a:chOff x="0" y="0"/>
          <a:chExt cx="0" cy="0"/>
        </a:xfrm>
      </p:grpSpPr>
      <p:sp>
        <p:nvSpPr>
          <p:cNvPr id="1083" name="Google Shape;1083;p174"/>
          <p:cNvSpPr/>
          <p:nvPr/>
        </p:nvSpPr>
        <p:spPr>
          <a:xfrm>
            <a:off x="1986325" y="689025"/>
            <a:ext cx="5314500" cy="3585000"/>
          </a:xfrm>
          <a:prstGeom prst="rect">
            <a:avLst/>
          </a:prstGeom>
          <a:solidFill>
            <a:srgbClr val="3DDC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84" name="Google Shape;1084;p174"/>
          <p:cNvPicPr preferRelativeResize="0"/>
          <p:nvPr/>
        </p:nvPicPr>
        <p:blipFill rotWithShape="1">
          <a:blip r:embed="rId3"/>
          <a:srcRect l="17134" t="10033" r="16376" b="13665"/>
          <a:stretch>
            <a:fillRect/>
          </a:stretch>
        </p:blipFill>
        <p:spPr>
          <a:xfrm>
            <a:off x="490220" y="-381000"/>
            <a:ext cx="8306435" cy="5181600"/>
          </a:xfrm>
          <a:prstGeom prst="rect">
            <a:avLst/>
          </a:prstGeom>
          <a:noFill/>
          <a:ln>
            <a:noFill/>
          </a:ln>
        </p:spPr>
      </p:pic>
      <p:pic>
        <p:nvPicPr>
          <p:cNvPr id="2" name="Picture 1"/>
          <p:cNvPicPr>
            <a:picLocks noChangeAspect="1"/>
          </p:cNvPicPr>
          <p:nvPr/>
        </p:nvPicPr>
        <p:blipFill rotWithShape="1">
          <a:blip r:embed="rId4"/>
          <a:srcRect l="-2262" r="174"/>
          <a:stretch/>
        </p:blipFill>
        <p:spPr>
          <a:xfrm>
            <a:off x="1554956" y="145890"/>
            <a:ext cx="6176962" cy="4128135"/>
          </a:xfrm>
          <a:prstGeom prst="rect">
            <a:avLst/>
          </a:prstGeom>
        </p:spPr>
      </p:pic>
    </p:spTree>
    <p:extLst>
      <p:ext uri="{BB962C8B-B14F-4D97-AF65-F5344CB8AC3E}">
        <p14:creationId xmlns:p14="http://schemas.microsoft.com/office/powerpoint/2010/main" val="30569095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52"/>
        <p:cNvGrpSpPr/>
        <p:nvPr/>
      </p:nvGrpSpPr>
      <p:grpSpPr>
        <a:xfrm>
          <a:off x="0" y="0"/>
          <a:ext cx="0" cy="0"/>
          <a:chOff x="0" y="0"/>
          <a:chExt cx="0" cy="0"/>
        </a:xfrm>
      </p:grpSpPr>
      <p:sp>
        <p:nvSpPr>
          <p:cNvPr id="2" name="TextBox 1">
            <a:extLst>
              <a:ext uri="{FF2B5EF4-FFF2-40B4-BE49-F238E27FC236}">
                <a16:creationId xmlns:a16="http://schemas.microsoft.com/office/drawing/2014/main" id="{F75F3180-37E9-CD76-CCA6-914F967A838B}"/>
              </a:ext>
            </a:extLst>
          </p:cNvPr>
          <p:cNvSpPr txBox="1"/>
          <p:nvPr/>
        </p:nvSpPr>
        <p:spPr>
          <a:xfrm>
            <a:off x="2988425" y="1454727"/>
            <a:ext cx="3167150" cy="510778"/>
          </a:xfrm>
          <a:prstGeom prst="roundRect">
            <a:avLst/>
          </a:prstGeom>
          <a:solidFill>
            <a:srgbClr val="43ED7D"/>
          </a:solidFill>
          <a:ln>
            <a:solidFill>
              <a:schemeClr val="tx1"/>
            </a:solidFill>
          </a:ln>
        </p:spPr>
        <p:txBody>
          <a:bodyPr wrap="square" rtlCol="0">
            <a:spAutoFit/>
          </a:bodyPr>
          <a:lstStyle/>
          <a:p>
            <a:pPr algn="ctr"/>
            <a:r>
              <a:rPr lang="en-IN" sz="2400" dirty="0">
                <a:solidFill>
                  <a:schemeClr val="tx1"/>
                </a:solidFill>
              </a:rPr>
              <a:t>UI Layer</a:t>
            </a:r>
          </a:p>
        </p:txBody>
      </p:sp>
      <p:sp>
        <p:nvSpPr>
          <p:cNvPr id="4" name="TextBox 3">
            <a:extLst>
              <a:ext uri="{FF2B5EF4-FFF2-40B4-BE49-F238E27FC236}">
                <a16:creationId xmlns:a16="http://schemas.microsoft.com/office/drawing/2014/main" id="{5432CE10-4932-7BB2-A815-459A89295E6B}"/>
              </a:ext>
            </a:extLst>
          </p:cNvPr>
          <p:cNvSpPr txBox="1"/>
          <p:nvPr/>
        </p:nvSpPr>
        <p:spPr>
          <a:xfrm>
            <a:off x="2988425" y="3045229"/>
            <a:ext cx="3167150" cy="510778"/>
          </a:xfrm>
          <a:prstGeom prst="roundRect">
            <a:avLst/>
          </a:prstGeom>
          <a:solidFill>
            <a:srgbClr val="0B2A35"/>
          </a:solidFill>
          <a:ln>
            <a:solidFill>
              <a:schemeClr val="tx1"/>
            </a:solidFill>
          </a:ln>
        </p:spPr>
        <p:txBody>
          <a:bodyPr wrap="square" rtlCol="0">
            <a:spAutoFit/>
          </a:bodyPr>
          <a:lstStyle/>
          <a:p>
            <a:pPr algn="ctr"/>
            <a:r>
              <a:rPr lang="en-IN" sz="2400" dirty="0">
                <a:solidFill>
                  <a:schemeClr val="bg1"/>
                </a:solidFill>
              </a:rPr>
              <a:t>Data Layer</a:t>
            </a:r>
          </a:p>
        </p:txBody>
      </p:sp>
      <p:sp>
        <p:nvSpPr>
          <p:cNvPr id="5" name="Google Shape;253;p55">
            <a:extLst>
              <a:ext uri="{FF2B5EF4-FFF2-40B4-BE49-F238E27FC236}">
                <a16:creationId xmlns:a16="http://schemas.microsoft.com/office/drawing/2014/main" id="{5E623294-1FDA-61D6-820B-C6942DBE23AD}"/>
              </a:ext>
            </a:extLst>
          </p:cNvPr>
          <p:cNvSpPr txBox="1">
            <a:spLocks/>
          </p:cNvSpPr>
          <p:nvPr/>
        </p:nvSpPr>
        <p:spPr>
          <a:xfrm>
            <a:off x="437250" y="428275"/>
            <a:ext cx="8269500" cy="489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IN" sz="3100" dirty="0">
                <a:solidFill>
                  <a:srgbClr val="5C5C5C"/>
                </a:solidFill>
              </a:rPr>
              <a:t>Layered Architecture</a:t>
            </a:r>
          </a:p>
        </p:txBody>
      </p:sp>
    </p:spTree>
    <p:extLst>
      <p:ext uri="{BB962C8B-B14F-4D97-AF65-F5344CB8AC3E}">
        <p14:creationId xmlns:p14="http://schemas.microsoft.com/office/powerpoint/2010/main" val="34871153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52"/>
        <p:cNvGrpSpPr/>
        <p:nvPr/>
      </p:nvGrpSpPr>
      <p:grpSpPr>
        <a:xfrm>
          <a:off x="0" y="0"/>
          <a:ext cx="0" cy="0"/>
          <a:chOff x="0" y="0"/>
          <a:chExt cx="0" cy="0"/>
        </a:xfrm>
      </p:grpSpPr>
      <p:sp>
        <p:nvSpPr>
          <p:cNvPr id="5" name="Google Shape;253;p55">
            <a:extLst>
              <a:ext uri="{FF2B5EF4-FFF2-40B4-BE49-F238E27FC236}">
                <a16:creationId xmlns:a16="http://schemas.microsoft.com/office/drawing/2014/main" id="{5E623294-1FDA-61D6-820B-C6942DBE23AD}"/>
              </a:ext>
            </a:extLst>
          </p:cNvPr>
          <p:cNvSpPr txBox="1">
            <a:spLocks/>
          </p:cNvSpPr>
          <p:nvPr/>
        </p:nvSpPr>
        <p:spPr>
          <a:xfrm>
            <a:off x="437250" y="428275"/>
            <a:ext cx="8269500" cy="489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IN" sz="3100" dirty="0">
                <a:solidFill>
                  <a:srgbClr val="5C5C5C"/>
                </a:solidFill>
              </a:rPr>
              <a:t>Layered Architecture</a:t>
            </a:r>
          </a:p>
        </p:txBody>
      </p:sp>
      <p:pic>
        <p:nvPicPr>
          <p:cNvPr id="6" name="Picture 5">
            <a:extLst>
              <a:ext uri="{FF2B5EF4-FFF2-40B4-BE49-F238E27FC236}">
                <a16:creationId xmlns:a16="http://schemas.microsoft.com/office/drawing/2014/main" id="{3EC7BC6D-614D-B930-EF7C-FD438CCBA39F}"/>
              </a:ext>
            </a:extLst>
          </p:cNvPr>
          <p:cNvPicPr>
            <a:picLocks noChangeAspect="1"/>
          </p:cNvPicPr>
          <p:nvPr/>
        </p:nvPicPr>
        <p:blipFill>
          <a:blip r:embed="rId3"/>
          <a:stretch>
            <a:fillRect/>
          </a:stretch>
        </p:blipFill>
        <p:spPr>
          <a:xfrm>
            <a:off x="876992" y="1295399"/>
            <a:ext cx="7390015" cy="3250972"/>
          </a:xfrm>
          <a:prstGeom prst="rect">
            <a:avLst/>
          </a:prstGeom>
        </p:spPr>
      </p:pic>
    </p:spTree>
    <p:extLst>
      <p:ext uri="{BB962C8B-B14F-4D97-AF65-F5344CB8AC3E}">
        <p14:creationId xmlns:p14="http://schemas.microsoft.com/office/powerpoint/2010/main" val="23698524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52"/>
        <p:cNvGrpSpPr/>
        <p:nvPr/>
      </p:nvGrpSpPr>
      <p:grpSpPr>
        <a:xfrm>
          <a:off x="0" y="0"/>
          <a:ext cx="0" cy="0"/>
          <a:chOff x="0" y="0"/>
          <a:chExt cx="0" cy="0"/>
        </a:xfrm>
      </p:grpSpPr>
      <p:sp>
        <p:nvSpPr>
          <p:cNvPr id="5" name="Google Shape;253;p55">
            <a:extLst>
              <a:ext uri="{FF2B5EF4-FFF2-40B4-BE49-F238E27FC236}">
                <a16:creationId xmlns:a16="http://schemas.microsoft.com/office/drawing/2014/main" id="{5E623294-1FDA-61D6-820B-C6942DBE23AD}"/>
              </a:ext>
            </a:extLst>
          </p:cNvPr>
          <p:cNvSpPr txBox="1">
            <a:spLocks/>
          </p:cNvSpPr>
          <p:nvPr/>
        </p:nvSpPr>
        <p:spPr>
          <a:xfrm>
            <a:off x="437250" y="428275"/>
            <a:ext cx="8269500" cy="489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IN" sz="3100" dirty="0">
                <a:solidFill>
                  <a:srgbClr val="5C5C5C"/>
                </a:solidFill>
              </a:rPr>
              <a:t>Communication is key</a:t>
            </a:r>
          </a:p>
        </p:txBody>
      </p:sp>
      <p:pic>
        <p:nvPicPr>
          <p:cNvPr id="10" name="Picture 9">
            <a:extLst>
              <a:ext uri="{FF2B5EF4-FFF2-40B4-BE49-F238E27FC236}">
                <a16:creationId xmlns:a16="http://schemas.microsoft.com/office/drawing/2014/main" id="{0F7E8530-F185-CAF4-9FE0-6FBD816A6CEA}"/>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9059" b="98706" l="9944" r="89963">
                        <a14:foregroundMark x1="47955" y1="89529" x2="47955" y2="89529"/>
                        <a14:foregroundMark x1="17100" y1="55882" x2="17100" y2="55882"/>
                        <a14:foregroundMark x1="18216" y1="55882" x2="18216" y2="55882"/>
                        <a14:foregroundMark x1="22677" y1="55882" x2="22677" y2="55882"/>
                        <a14:foregroundMark x1="31784" y1="55882" x2="31784" y2="55882"/>
                        <a14:foregroundMark x1="33457" y1="55882" x2="33457" y2="55882"/>
                        <a14:foregroundMark x1="37639" y1="55882" x2="37639" y2="55882"/>
                        <a14:foregroundMark x1="48978" y1="55882" x2="48978" y2="55882"/>
                        <a14:foregroundMark x1="59201" y1="54706" x2="59201" y2="54706"/>
                        <a14:foregroundMark x1="64219" y1="56706" x2="64219" y2="56706"/>
                        <a14:foregroundMark x1="50651" y1="56000" x2="50651" y2="56000"/>
                        <a14:foregroundMark x1="45167" y1="85765" x2="45167" y2="85765"/>
                        <a14:foregroundMark x1="46190" y1="55882" x2="46190" y2="55882"/>
                        <a14:foregroundMark x1="45446" y1="56000" x2="45446" y2="56000"/>
                        <a14:foregroundMark x1="45260" y1="55412" x2="45260" y2="55412"/>
                        <a14:foregroundMark x1="47584" y1="57176" x2="47584" y2="57176"/>
                        <a14:foregroundMark x1="47584" y1="55176" x2="47584" y2="55176"/>
                      </a14:backgroundRemoval>
                    </a14:imgEffect>
                  </a14:imgLayer>
                </a14:imgProps>
              </a:ext>
            </a:extLst>
          </a:blip>
          <a:srcRect t="21282"/>
          <a:stretch/>
        </p:blipFill>
        <p:spPr>
          <a:xfrm>
            <a:off x="2380354" y="1524000"/>
            <a:ext cx="4383292" cy="2725728"/>
          </a:xfrm>
          <a:prstGeom prst="roundRect">
            <a:avLst/>
          </a:prstGeom>
        </p:spPr>
      </p:pic>
    </p:spTree>
    <p:extLst>
      <p:ext uri="{BB962C8B-B14F-4D97-AF65-F5344CB8AC3E}">
        <p14:creationId xmlns:p14="http://schemas.microsoft.com/office/powerpoint/2010/main" val="17361031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52"/>
        <p:cNvGrpSpPr/>
        <p:nvPr/>
      </p:nvGrpSpPr>
      <p:grpSpPr>
        <a:xfrm>
          <a:off x="0" y="0"/>
          <a:ext cx="0" cy="0"/>
          <a:chOff x="0" y="0"/>
          <a:chExt cx="0" cy="0"/>
        </a:xfrm>
      </p:grpSpPr>
      <p:sp>
        <p:nvSpPr>
          <p:cNvPr id="2" name="TextBox 1">
            <a:extLst>
              <a:ext uri="{FF2B5EF4-FFF2-40B4-BE49-F238E27FC236}">
                <a16:creationId xmlns:a16="http://schemas.microsoft.com/office/drawing/2014/main" id="{F75F3180-37E9-CD76-CCA6-914F967A838B}"/>
              </a:ext>
            </a:extLst>
          </p:cNvPr>
          <p:cNvSpPr txBox="1"/>
          <p:nvPr/>
        </p:nvSpPr>
        <p:spPr>
          <a:xfrm>
            <a:off x="2988425" y="1454727"/>
            <a:ext cx="3167150" cy="510778"/>
          </a:xfrm>
          <a:prstGeom prst="roundRect">
            <a:avLst/>
          </a:prstGeom>
          <a:solidFill>
            <a:srgbClr val="43ED7D"/>
          </a:solidFill>
          <a:ln>
            <a:solidFill>
              <a:schemeClr val="tx1"/>
            </a:solidFill>
          </a:ln>
        </p:spPr>
        <p:txBody>
          <a:bodyPr wrap="square" rtlCol="0">
            <a:spAutoFit/>
          </a:bodyPr>
          <a:lstStyle/>
          <a:p>
            <a:pPr algn="ctr"/>
            <a:r>
              <a:rPr lang="en-IN" sz="2400" dirty="0">
                <a:solidFill>
                  <a:schemeClr val="tx1"/>
                </a:solidFill>
              </a:rPr>
              <a:t>UI Layer</a:t>
            </a:r>
          </a:p>
        </p:txBody>
      </p:sp>
      <p:sp>
        <p:nvSpPr>
          <p:cNvPr id="4" name="TextBox 3">
            <a:extLst>
              <a:ext uri="{FF2B5EF4-FFF2-40B4-BE49-F238E27FC236}">
                <a16:creationId xmlns:a16="http://schemas.microsoft.com/office/drawing/2014/main" id="{5432CE10-4932-7BB2-A815-459A89295E6B}"/>
              </a:ext>
            </a:extLst>
          </p:cNvPr>
          <p:cNvSpPr txBox="1"/>
          <p:nvPr/>
        </p:nvSpPr>
        <p:spPr>
          <a:xfrm>
            <a:off x="2988425" y="3045229"/>
            <a:ext cx="3167150" cy="510778"/>
          </a:xfrm>
          <a:prstGeom prst="roundRect">
            <a:avLst/>
          </a:prstGeom>
          <a:solidFill>
            <a:srgbClr val="0B2A35"/>
          </a:solidFill>
          <a:ln>
            <a:solidFill>
              <a:schemeClr val="tx1"/>
            </a:solidFill>
          </a:ln>
        </p:spPr>
        <p:txBody>
          <a:bodyPr wrap="square" rtlCol="0">
            <a:spAutoFit/>
          </a:bodyPr>
          <a:lstStyle/>
          <a:p>
            <a:pPr algn="ctr"/>
            <a:r>
              <a:rPr lang="en-IN" sz="2400" dirty="0">
                <a:solidFill>
                  <a:schemeClr val="bg1"/>
                </a:solidFill>
              </a:rPr>
              <a:t>Data Layer</a:t>
            </a:r>
          </a:p>
        </p:txBody>
      </p:sp>
      <p:sp>
        <p:nvSpPr>
          <p:cNvPr id="5" name="Google Shape;253;p55">
            <a:extLst>
              <a:ext uri="{FF2B5EF4-FFF2-40B4-BE49-F238E27FC236}">
                <a16:creationId xmlns:a16="http://schemas.microsoft.com/office/drawing/2014/main" id="{5E623294-1FDA-61D6-820B-C6942DBE23AD}"/>
              </a:ext>
            </a:extLst>
          </p:cNvPr>
          <p:cNvSpPr txBox="1">
            <a:spLocks/>
          </p:cNvSpPr>
          <p:nvPr/>
        </p:nvSpPr>
        <p:spPr>
          <a:xfrm>
            <a:off x="437250" y="428275"/>
            <a:ext cx="8269500" cy="489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IN" sz="3100" dirty="0">
                <a:solidFill>
                  <a:srgbClr val="5C5C5C"/>
                </a:solidFill>
              </a:rPr>
              <a:t>Layered Architecture</a:t>
            </a:r>
          </a:p>
        </p:txBody>
      </p:sp>
      <p:cxnSp>
        <p:nvCxnSpPr>
          <p:cNvPr id="6" name="Connector: Elbow 5">
            <a:extLst>
              <a:ext uri="{FF2B5EF4-FFF2-40B4-BE49-F238E27FC236}">
                <a16:creationId xmlns:a16="http://schemas.microsoft.com/office/drawing/2014/main" id="{3461000B-0369-947C-40A2-C16306806061}"/>
              </a:ext>
            </a:extLst>
          </p:cNvPr>
          <p:cNvCxnSpPr>
            <a:cxnSpLocks/>
            <a:stCxn id="2" idx="1"/>
            <a:endCxn id="4" idx="1"/>
          </p:cNvCxnSpPr>
          <p:nvPr/>
        </p:nvCxnSpPr>
        <p:spPr>
          <a:xfrm rot="10800000" flipV="1">
            <a:off x="2988425" y="1710116"/>
            <a:ext cx="12700" cy="1590502"/>
          </a:xfrm>
          <a:prstGeom prst="bentConnector3">
            <a:avLst>
              <a:gd name="adj1" fmla="val 5400000"/>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9" name="Connector: Elbow 8">
            <a:extLst>
              <a:ext uri="{FF2B5EF4-FFF2-40B4-BE49-F238E27FC236}">
                <a16:creationId xmlns:a16="http://schemas.microsoft.com/office/drawing/2014/main" id="{20575F24-8667-8CA0-69D7-765041AFA7CF}"/>
              </a:ext>
            </a:extLst>
          </p:cNvPr>
          <p:cNvCxnSpPr>
            <a:cxnSpLocks/>
            <a:stCxn id="4" idx="3"/>
            <a:endCxn id="2" idx="3"/>
          </p:cNvCxnSpPr>
          <p:nvPr/>
        </p:nvCxnSpPr>
        <p:spPr>
          <a:xfrm flipV="1">
            <a:off x="6155575" y="1710116"/>
            <a:ext cx="12700" cy="1590502"/>
          </a:xfrm>
          <a:prstGeom prst="bentConnector3">
            <a:avLst>
              <a:gd name="adj1" fmla="val 5072724"/>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468E7B0-0A4F-3CBC-1520-7145E1534691}"/>
              </a:ext>
            </a:extLst>
          </p:cNvPr>
          <p:cNvSpPr txBox="1"/>
          <p:nvPr/>
        </p:nvSpPr>
        <p:spPr>
          <a:xfrm>
            <a:off x="2377441" y="2417861"/>
            <a:ext cx="1064029" cy="307777"/>
          </a:xfrm>
          <a:prstGeom prst="rect">
            <a:avLst/>
          </a:prstGeom>
          <a:noFill/>
          <a:ln>
            <a:noFill/>
          </a:ln>
        </p:spPr>
        <p:txBody>
          <a:bodyPr wrap="square" rtlCol="0">
            <a:spAutoFit/>
          </a:bodyPr>
          <a:lstStyle/>
          <a:p>
            <a:r>
              <a:rPr lang="en-IN" dirty="0"/>
              <a:t>Events</a:t>
            </a:r>
          </a:p>
        </p:txBody>
      </p:sp>
      <p:sp>
        <p:nvSpPr>
          <p:cNvPr id="15" name="TextBox 14">
            <a:extLst>
              <a:ext uri="{FF2B5EF4-FFF2-40B4-BE49-F238E27FC236}">
                <a16:creationId xmlns:a16="http://schemas.microsoft.com/office/drawing/2014/main" id="{F1A6D2EB-A337-BAA1-FCE7-8D4355BFC7D8}"/>
              </a:ext>
            </a:extLst>
          </p:cNvPr>
          <p:cNvSpPr txBox="1"/>
          <p:nvPr/>
        </p:nvSpPr>
        <p:spPr>
          <a:xfrm>
            <a:off x="6168275" y="2417860"/>
            <a:ext cx="1064029" cy="307777"/>
          </a:xfrm>
          <a:prstGeom prst="rect">
            <a:avLst/>
          </a:prstGeom>
          <a:noFill/>
          <a:ln>
            <a:noFill/>
          </a:ln>
        </p:spPr>
        <p:txBody>
          <a:bodyPr wrap="square" rtlCol="0">
            <a:spAutoFit/>
          </a:bodyPr>
          <a:lstStyle/>
          <a:p>
            <a:r>
              <a:rPr lang="en-IN" dirty="0"/>
              <a:t>Data</a:t>
            </a:r>
          </a:p>
        </p:txBody>
      </p:sp>
    </p:spTree>
    <p:extLst>
      <p:ext uri="{BB962C8B-B14F-4D97-AF65-F5344CB8AC3E}">
        <p14:creationId xmlns:p14="http://schemas.microsoft.com/office/powerpoint/2010/main" val="38192846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79"/>
        <p:cNvGrpSpPr/>
        <p:nvPr/>
      </p:nvGrpSpPr>
      <p:grpSpPr>
        <a:xfrm>
          <a:off x="0" y="0"/>
          <a:ext cx="0" cy="0"/>
          <a:chOff x="0" y="0"/>
          <a:chExt cx="0" cy="0"/>
        </a:xfrm>
      </p:grpSpPr>
      <p:sp>
        <p:nvSpPr>
          <p:cNvPr id="280" name="Google Shape;280;p58"/>
          <p:cNvSpPr txBox="1">
            <a:spLocks noGrp="1"/>
          </p:cNvSpPr>
          <p:nvPr>
            <p:ph type="title"/>
          </p:nvPr>
        </p:nvSpPr>
        <p:spPr>
          <a:xfrm>
            <a:off x="225450" y="184435"/>
            <a:ext cx="8269500" cy="489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3100" dirty="0"/>
              <a:t>Unidirectional Data Flow</a:t>
            </a:r>
          </a:p>
        </p:txBody>
      </p:sp>
      <p:sp>
        <p:nvSpPr>
          <p:cNvPr id="2" name="Text Box 1"/>
          <p:cNvSpPr txBox="1"/>
          <p:nvPr/>
        </p:nvSpPr>
        <p:spPr>
          <a:xfrm>
            <a:off x="0" y="828675"/>
            <a:ext cx="4087495" cy="3970318"/>
          </a:xfrm>
          <a:prstGeom prst="rect">
            <a:avLst/>
          </a:prstGeom>
          <a:noFill/>
        </p:spPr>
        <p:txBody>
          <a:bodyPr wrap="square" rtlCol="0">
            <a:spAutoFit/>
          </a:bodyPr>
          <a:lstStyle/>
          <a:p>
            <a:r>
              <a:rPr lang="en-US" dirty="0"/>
              <a:t>A unidirectional data flow (UDF) is a design pattern in which state flows down and events flow up. By following unidirectional data flow, you can decouple </a:t>
            </a:r>
            <a:r>
              <a:rPr lang="en-US" dirty="0" err="1"/>
              <a:t>composables</a:t>
            </a:r>
            <a:r>
              <a:rPr lang="en-US" dirty="0"/>
              <a:t> that display state in the UI from the parts of your app that store and change state. The UI update loop for an app using unidirectional data flow looks like the following:</a:t>
            </a:r>
          </a:p>
          <a:p>
            <a:endParaRPr lang="en-US" dirty="0"/>
          </a:p>
          <a:p>
            <a:pPr marL="285750" indent="-285750">
              <a:buFont typeface="Arial" panose="020B0604020202020204" pitchFamily="34" charset="0"/>
              <a:buChar char="•"/>
            </a:pPr>
            <a:r>
              <a:rPr lang="en-US" dirty="0"/>
              <a:t>Event: Part of the UI generates an event and passes it upward—such as a button click passed to the </a:t>
            </a:r>
            <a:r>
              <a:rPr lang="en-US" dirty="0" err="1"/>
              <a:t>ViewModel</a:t>
            </a:r>
            <a:r>
              <a:rPr lang="en-US" dirty="0"/>
              <a:t> to handle—or an event that is passed from other layers of your app, such as an indication that the user session has expired.</a:t>
            </a:r>
          </a:p>
          <a:p>
            <a:pPr marL="285750" indent="-285750">
              <a:buFont typeface="Arial" panose="020B0604020202020204" pitchFamily="34" charset="0"/>
              <a:buChar char="•"/>
            </a:pPr>
            <a:r>
              <a:rPr lang="en-US" dirty="0"/>
              <a:t>Update state: An event handler might change the state.</a:t>
            </a:r>
          </a:p>
          <a:p>
            <a:pPr marL="285750" indent="-285750">
              <a:buFont typeface="Arial" panose="020B0604020202020204" pitchFamily="34" charset="0"/>
              <a:buChar char="•"/>
            </a:pPr>
            <a:r>
              <a:rPr lang="en-US" dirty="0"/>
              <a:t>Display state: The state holder passes down the state, and the UI displays it.</a:t>
            </a:r>
          </a:p>
        </p:txBody>
      </p:sp>
      <p:pic>
        <p:nvPicPr>
          <p:cNvPr id="5" name="Picture 4"/>
          <p:cNvPicPr>
            <a:picLocks noChangeAspect="1"/>
          </p:cNvPicPr>
          <p:nvPr/>
        </p:nvPicPr>
        <p:blipFill rotWithShape="1">
          <a:blip r:embed="rId3"/>
          <a:srcRect l="462" t="438" r="1264"/>
          <a:stretch/>
        </p:blipFill>
        <p:spPr>
          <a:xfrm>
            <a:off x="4139609" y="1091609"/>
            <a:ext cx="4827182" cy="3223216"/>
          </a:xfrm>
          <a:prstGeom prst="roundRect">
            <a:avLst>
              <a:gd name="adj" fmla="val 7722"/>
            </a:avLst>
          </a:prstGeom>
        </p:spPr>
      </p:pic>
    </p:spTree>
    <p:extLst>
      <p:ext uri="{BB962C8B-B14F-4D97-AF65-F5344CB8AC3E}">
        <p14:creationId xmlns:p14="http://schemas.microsoft.com/office/powerpoint/2010/main" val="31899571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bg>
      <p:bgPr>
        <a:solidFill>
          <a:schemeClr val="lt2"/>
        </a:solidFill>
        <a:effectLst/>
      </p:bgPr>
    </p:bg>
    <p:spTree>
      <p:nvGrpSpPr>
        <p:cNvPr id="1" name="Shape 243"/>
        <p:cNvGrpSpPr/>
        <p:nvPr/>
      </p:nvGrpSpPr>
      <p:grpSpPr>
        <a:xfrm>
          <a:off x="0" y="0"/>
          <a:ext cx="0" cy="0"/>
          <a:chOff x="0" y="0"/>
          <a:chExt cx="0" cy="0"/>
        </a:xfrm>
      </p:grpSpPr>
      <p:sp>
        <p:nvSpPr>
          <p:cNvPr id="245" name="Google Shape;245;p54"/>
          <p:cNvSpPr txBox="1"/>
          <p:nvPr/>
        </p:nvSpPr>
        <p:spPr>
          <a:xfrm>
            <a:off x="965835" y="121920"/>
            <a:ext cx="7212330" cy="1310005"/>
          </a:xfrm>
          <a:prstGeom prst="rect">
            <a:avLst/>
          </a:prstGeom>
          <a:noFill/>
          <a:ln>
            <a:noFill/>
          </a:ln>
        </p:spPr>
        <p:txBody>
          <a:bodyPr spcFirstLastPara="1" wrap="square" lIns="91425" tIns="91425" rIns="91425" bIns="91425" anchor="ctr" anchorCtr="0">
            <a:noAutofit/>
          </a:bodyPr>
          <a:lstStyle/>
          <a:p>
            <a:pPr marL="0" indent="0" algn="ctr">
              <a:buClr>
                <a:srgbClr val="000000"/>
              </a:buClr>
              <a:buSzPts val="1100"/>
              <a:buFont typeface="Arial" panose="020B0604020202020204"/>
              <a:buNone/>
            </a:pPr>
            <a:r>
              <a:rPr lang="en-IN" altLang="en-GB" sz="2700" b="1" dirty="0">
                <a:latin typeface="Roboto" panose="02000000000000000000"/>
                <a:ea typeface="Roboto" panose="02000000000000000000"/>
                <a:cs typeface="Roboto" panose="02000000000000000000"/>
                <a:sym typeface="Roboto" panose="02000000000000000000"/>
              </a:rPr>
              <a:t>What is the UI ?</a:t>
            </a:r>
          </a:p>
        </p:txBody>
      </p:sp>
      <p:pic>
        <p:nvPicPr>
          <p:cNvPr id="248" name="Google Shape;248;p54"/>
          <p:cNvPicPr preferRelativeResize="0"/>
          <p:nvPr/>
        </p:nvPicPr>
        <p:blipFill>
          <a:blip r:embed="rId3"/>
          <a:stretch>
            <a:fillRect/>
          </a:stretch>
        </p:blipFill>
        <p:spPr>
          <a:xfrm>
            <a:off x="410200" y="122125"/>
            <a:ext cx="1733825" cy="298925"/>
          </a:xfrm>
          <a:prstGeom prst="rect">
            <a:avLst/>
          </a:prstGeom>
          <a:noFill/>
          <a:ln>
            <a:noFill/>
          </a:ln>
        </p:spPr>
      </p:pic>
      <p:grpSp>
        <p:nvGrpSpPr>
          <p:cNvPr id="7" name="Group 6">
            <a:extLst>
              <a:ext uri="{FF2B5EF4-FFF2-40B4-BE49-F238E27FC236}">
                <a16:creationId xmlns:a16="http://schemas.microsoft.com/office/drawing/2014/main" id="{4D79EC4A-A67A-A581-B6D6-34C1E4AA4AEE}"/>
              </a:ext>
            </a:extLst>
          </p:cNvPr>
          <p:cNvGrpSpPr/>
          <p:nvPr/>
        </p:nvGrpSpPr>
        <p:grpSpPr>
          <a:xfrm>
            <a:off x="1064029" y="1895302"/>
            <a:ext cx="1928553" cy="939338"/>
            <a:chOff x="1064029" y="1895302"/>
            <a:chExt cx="1928553" cy="939338"/>
          </a:xfrm>
        </p:grpSpPr>
        <p:sp>
          <p:nvSpPr>
            <p:cNvPr id="2" name="Rectangle: Rounded Corners 1">
              <a:extLst>
                <a:ext uri="{FF2B5EF4-FFF2-40B4-BE49-F238E27FC236}">
                  <a16:creationId xmlns:a16="http://schemas.microsoft.com/office/drawing/2014/main" id="{3D49F1A1-8215-C638-D189-C6B6B00226DE}"/>
                </a:ext>
              </a:extLst>
            </p:cNvPr>
            <p:cNvSpPr/>
            <p:nvPr/>
          </p:nvSpPr>
          <p:spPr>
            <a:xfrm>
              <a:off x="1064029" y="1895302"/>
              <a:ext cx="1928553" cy="939338"/>
            </a:xfrm>
            <a:prstGeom prst="roundRect">
              <a:avLst/>
            </a:prstGeom>
            <a:noFill/>
            <a:ln w="76200">
              <a:solidFill>
                <a:srgbClr val="43ED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45EBFE8C-462B-F911-8980-76ABE8FE8144}"/>
                </a:ext>
              </a:extLst>
            </p:cNvPr>
            <p:cNvSpPr txBox="1"/>
            <p:nvPr/>
          </p:nvSpPr>
          <p:spPr>
            <a:xfrm>
              <a:off x="1238596" y="2164916"/>
              <a:ext cx="1579418" cy="400110"/>
            </a:xfrm>
            <a:prstGeom prst="rect">
              <a:avLst/>
            </a:prstGeom>
            <a:noFill/>
          </p:spPr>
          <p:txBody>
            <a:bodyPr wrap="square" rtlCol="0">
              <a:spAutoFit/>
            </a:bodyPr>
            <a:lstStyle/>
            <a:p>
              <a:pPr algn="ctr"/>
              <a:r>
                <a:rPr lang="en-IN" sz="2000" dirty="0"/>
                <a:t>UI Elements</a:t>
              </a:r>
            </a:p>
          </p:txBody>
        </p:sp>
      </p:grpSp>
      <p:sp>
        <p:nvSpPr>
          <p:cNvPr id="5" name="Plus Sign 4">
            <a:extLst>
              <a:ext uri="{FF2B5EF4-FFF2-40B4-BE49-F238E27FC236}">
                <a16:creationId xmlns:a16="http://schemas.microsoft.com/office/drawing/2014/main" id="{DA3FD74B-7132-FB7F-1B08-EE6F09BBD2A6}"/>
              </a:ext>
            </a:extLst>
          </p:cNvPr>
          <p:cNvSpPr/>
          <p:nvPr/>
        </p:nvSpPr>
        <p:spPr>
          <a:xfrm>
            <a:off x="3233650" y="2217145"/>
            <a:ext cx="290947" cy="295651"/>
          </a:xfrm>
          <a:prstGeom prst="mathPlu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562CFE2A-B970-D8E7-D7BA-4C8336934B5E}"/>
              </a:ext>
            </a:extLst>
          </p:cNvPr>
          <p:cNvGrpSpPr/>
          <p:nvPr/>
        </p:nvGrpSpPr>
        <p:grpSpPr>
          <a:xfrm>
            <a:off x="3765665" y="1862049"/>
            <a:ext cx="2069868" cy="1005841"/>
            <a:chOff x="1064029" y="1895302"/>
            <a:chExt cx="1928553" cy="939338"/>
          </a:xfrm>
          <a:solidFill>
            <a:schemeClr val="accent1"/>
          </a:solidFill>
        </p:grpSpPr>
        <p:sp>
          <p:nvSpPr>
            <p:cNvPr id="9" name="Rectangle: Rounded Corners 8">
              <a:extLst>
                <a:ext uri="{FF2B5EF4-FFF2-40B4-BE49-F238E27FC236}">
                  <a16:creationId xmlns:a16="http://schemas.microsoft.com/office/drawing/2014/main" id="{51B3DBA9-3F6D-D9EE-5605-945B372B638A}"/>
                </a:ext>
              </a:extLst>
            </p:cNvPr>
            <p:cNvSpPr/>
            <p:nvPr/>
          </p:nvSpPr>
          <p:spPr>
            <a:xfrm>
              <a:off x="1064029" y="1895302"/>
              <a:ext cx="1928553" cy="939338"/>
            </a:xfrm>
            <a:prstGeom prst="roundRect">
              <a:avLst/>
            </a:prstGeom>
            <a:grp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F5BF36DC-E81A-E357-2D28-CFEF6406A32F}"/>
                </a:ext>
              </a:extLst>
            </p:cNvPr>
            <p:cNvSpPr txBox="1"/>
            <p:nvPr/>
          </p:nvSpPr>
          <p:spPr>
            <a:xfrm>
              <a:off x="1238596" y="2164916"/>
              <a:ext cx="1579418" cy="373656"/>
            </a:xfrm>
            <a:prstGeom prst="rect">
              <a:avLst/>
            </a:prstGeom>
            <a:grpFill/>
            <a:ln>
              <a:noFill/>
            </a:ln>
          </p:spPr>
          <p:txBody>
            <a:bodyPr wrap="square" rtlCol="0">
              <a:spAutoFit/>
            </a:bodyPr>
            <a:lstStyle/>
            <a:p>
              <a:pPr algn="ctr"/>
              <a:r>
                <a:rPr lang="en-IN" sz="2000" dirty="0">
                  <a:solidFill>
                    <a:schemeClr val="bg1"/>
                  </a:solidFill>
                </a:rPr>
                <a:t>UI State</a:t>
              </a:r>
            </a:p>
          </p:txBody>
        </p:sp>
      </p:grpSp>
      <p:sp>
        <p:nvSpPr>
          <p:cNvPr id="12" name="Equals 11">
            <a:extLst>
              <a:ext uri="{FF2B5EF4-FFF2-40B4-BE49-F238E27FC236}">
                <a16:creationId xmlns:a16="http://schemas.microsoft.com/office/drawing/2014/main" id="{20E9F30C-3751-ABF6-F175-71BAD5A5F0EC}"/>
              </a:ext>
            </a:extLst>
          </p:cNvPr>
          <p:cNvSpPr/>
          <p:nvPr/>
        </p:nvSpPr>
        <p:spPr>
          <a:xfrm>
            <a:off x="6076601" y="2211604"/>
            <a:ext cx="290947" cy="295651"/>
          </a:xfrm>
          <a:prstGeom prst="mathEqual">
            <a:avLst/>
          </a:prstGeom>
          <a:ln w="3175"/>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7" name="Oval 16">
            <a:extLst>
              <a:ext uri="{FF2B5EF4-FFF2-40B4-BE49-F238E27FC236}">
                <a16:creationId xmlns:a16="http://schemas.microsoft.com/office/drawing/2014/main" id="{8F840D38-8025-85CB-737D-C5E21B9E164C}"/>
              </a:ext>
            </a:extLst>
          </p:cNvPr>
          <p:cNvSpPr/>
          <p:nvPr/>
        </p:nvSpPr>
        <p:spPr>
          <a:xfrm>
            <a:off x="6608615" y="1813560"/>
            <a:ext cx="1180409" cy="1091738"/>
          </a:xfrm>
          <a:prstGeom prst="ellipse">
            <a:avLst/>
          </a:prstGeom>
          <a:solidFill>
            <a:srgbClr val="0B2A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TextBox 17">
            <a:extLst>
              <a:ext uri="{FF2B5EF4-FFF2-40B4-BE49-F238E27FC236}">
                <a16:creationId xmlns:a16="http://schemas.microsoft.com/office/drawing/2014/main" id="{F0798AC1-3678-6AA7-C1B3-B3B38B397746}"/>
              </a:ext>
            </a:extLst>
          </p:cNvPr>
          <p:cNvSpPr txBox="1"/>
          <p:nvPr/>
        </p:nvSpPr>
        <p:spPr>
          <a:xfrm>
            <a:off x="6824746" y="2159374"/>
            <a:ext cx="748146" cy="400110"/>
          </a:xfrm>
          <a:prstGeom prst="rect">
            <a:avLst/>
          </a:prstGeom>
          <a:noFill/>
        </p:spPr>
        <p:txBody>
          <a:bodyPr wrap="square" rtlCol="0">
            <a:spAutoFit/>
          </a:bodyPr>
          <a:lstStyle/>
          <a:p>
            <a:pPr algn="ctr"/>
            <a:r>
              <a:rPr lang="en-IN" sz="2000" dirty="0">
                <a:solidFill>
                  <a:schemeClr val="bg1"/>
                </a:solidFill>
              </a:rPr>
              <a:t>UI</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71"/>
        <p:cNvGrpSpPr/>
        <p:nvPr/>
      </p:nvGrpSpPr>
      <p:grpSpPr>
        <a:xfrm>
          <a:off x="0" y="0"/>
          <a:ext cx="0" cy="0"/>
          <a:chOff x="0" y="0"/>
          <a:chExt cx="0" cy="0"/>
        </a:xfrm>
      </p:grpSpPr>
      <p:sp>
        <p:nvSpPr>
          <p:cNvPr id="272" name="Google Shape;272;p57"/>
          <p:cNvSpPr txBox="1">
            <a:spLocks noGrp="1"/>
          </p:cNvSpPr>
          <p:nvPr>
            <p:ph type="title"/>
          </p:nvPr>
        </p:nvSpPr>
        <p:spPr>
          <a:xfrm>
            <a:off x="437250" y="428275"/>
            <a:ext cx="8269500" cy="489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GB" sz="3100" dirty="0" err="1"/>
              <a:t>ViewModel</a:t>
            </a:r>
            <a:r>
              <a:rPr lang="en-GB" sz="3100" dirty="0"/>
              <a:t> and UI Pipeline</a:t>
            </a:r>
            <a:endParaRPr sz="3100" dirty="0"/>
          </a:p>
        </p:txBody>
      </p:sp>
      <p:sp>
        <p:nvSpPr>
          <p:cNvPr id="275" name="Google Shape;275;p57"/>
          <p:cNvSpPr/>
          <p:nvPr/>
        </p:nvSpPr>
        <p:spPr>
          <a:xfrm>
            <a:off x="4896150" y="2538075"/>
            <a:ext cx="585000" cy="262200"/>
          </a:xfrm>
          <a:prstGeom prst="rightArrow">
            <a:avLst>
              <a:gd name="adj1" fmla="val 50000"/>
              <a:gd name="adj2" fmla="val 50000"/>
            </a:avLst>
          </a:prstGeom>
          <a:solidFill>
            <a:srgbClr val="3DDC84"/>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55"/>
          <p:cNvSpPr txBox="1">
            <a:spLocks noGrp="1"/>
          </p:cNvSpPr>
          <p:nvPr>
            <p:ph type="body" idx="1"/>
          </p:nvPr>
        </p:nvSpPr>
        <p:spPr>
          <a:xfrm>
            <a:off x="528320" y="1249680"/>
            <a:ext cx="4182110" cy="3547110"/>
          </a:xfrm>
          <a:prstGeom prst="rect">
            <a:avLst/>
          </a:prstGeom>
          <a:noFill/>
          <a:ln>
            <a:noFill/>
          </a:ln>
        </p:spPr>
        <p:txBody>
          <a:bodyPr spcFirstLastPara="1" wrap="square" lIns="91425" tIns="91425" rIns="91425" bIns="91425" anchor="t" anchorCtr="0">
            <a:noAutofit/>
          </a:bodyPr>
          <a:lstStyle/>
          <a:p>
            <a:pPr marL="342900" lvl="0" algn="l" rtl="0">
              <a:lnSpc>
                <a:spcPct val="115000"/>
              </a:lnSpc>
              <a:spcBef>
                <a:spcPts val="0"/>
              </a:spcBef>
              <a:spcAft>
                <a:spcPts val="1600"/>
              </a:spcAft>
              <a:buClr>
                <a:srgbClr val="43ED7D"/>
              </a:buClr>
              <a:buFont typeface="+mj-lt"/>
              <a:buAutoNum type="arabicPeriod"/>
            </a:pPr>
            <a:r>
              <a:rPr lang="en-IN" altLang="en-GB" sz="1600" dirty="0" err="1">
                <a:solidFill>
                  <a:schemeClr val="dk2"/>
                </a:solidFill>
              </a:rPr>
              <a:t>ViewModel</a:t>
            </a:r>
            <a:r>
              <a:rPr lang="en-IN" altLang="en-GB" sz="1600" dirty="0">
                <a:solidFill>
                  <a:schemeClr val="dk2"/>
                </a:solidFill>
              </a:rPr>
              <a:t> exposes UI State</a:t>
            </a:r>
          </a:p>
          <a:p>
            <a:pPr marL="342900" lvl="0" algn="l" rtl="0">
              <a:lnSpc>
                <a:spcPct val="115000"/>
              </a:lnSpc>
              <a:spcBef>
                <a:spcPts val="0"/>
              </a:spcBef>
              <a:spcAft>
                <a:spcPts val="1600"/>
              </a:spcAft>
              <a:buClr>
                <a:srgbClr val="43ED7D"/>
              </a:buClr>
              <a:buFont typeface="+mj-lt"/>
              <a:buAutoNum type="arabicPeriod"/>
            </a:pPr>
            <a:r>
              <a:rPr lang="en-IN" altLang="en-GB" sz="1600" dirty="0">
                <a:solidFill>
                  <a:schemeClr val="dk2"/>
                </a:solidFill>
              </a:rPr>
              <a:t>UI notifies </a:t>
            </a:r>
            <a:r>
              <a:rPr lang="en-IN" altLang="en-GB" sz="1600" dirty="0" err="1">
                <a:solidFill>
                  <a:schemeClr val="dk2"/>
                </a:solidFill>
              </a:rPr>
              <a:t>ViewModel</a:t>
            </a:r>
            <a:r>
              <a:rPr lang="en-IN" altLang="en-GB" sz="1600" dirty="0">
                <a:solidFill>
                  <a:schemeClr val="dk2"/>
                </a:solidFill>
              </a:rPr>
              <a:t> of events</a:t>
            </a:r>
          </a:p>
          <a:p>
            <a:pPr marL="342900" lvl="0" algn="l" rtl="0">
              <a:lnSpc>
                <a:spcPct val="115000"/>
              </a:lnSpc>
              <a:spcBef>
                <a:spcPts val="0"/>
              </a:spcBef>
              <a:spcAft>
                <a:spcPts val="1600"/>
              </a:spcAft>
              <a:buClr>
                <a:srgbClr val="43ED7D"/>
              </a:buClr>
              <a:buFont typeface="+mj-lt"/>
              <a:buAutoNum type="arabicPeriod"/>
            </a:pPr>
            <a:r>
              <a:rPr lang="en-IN" altLang="en-GB" sz="1600" dirty="0" err="1">
                <a:solidFill>
                  <a:schemeClr val="dk2"/>
                </a:solidFill>
              </a:rPr>
              <a:t>ViewModel</a:t>
            </a:r>
            <a:r>
              <a:rPr lang="en-IN" altLang="en-GB" sz="1600" dirty="0">
                <a:solidFill>
                  <a:schemeClr val="dk2"/>
                </a:solidFill>
              </a:rPr>
              <a:t> updates state and is consumed by the UI</a:t>
            </a:r>
          </a:p>
          <a:p>
            <a:pPr marL="342900" lvl="0" algn="l" rtl="0">
              <a:lnSpc>
                <a:spcPct val="115000"/>
              </a:lnSpc>
              <a:spcBef>
                <a:spcPts val="0"/>
              </a:spcBef>
              <a:spcAft>
                <a:spcPts val="1600"/>
              </a:spcAft>
              <a:buClr>
                <a:srgbClr val="43ED7D"/>
              </a:buClr>
              <a:buFont typeface="+mj-lt"/>
              <a:buAutoNum type="arabicPeriod"/>
            </a:pPr>
            <a:r>
              <a:rPr lang="en-IN" altLang="en-GB" sz="1600" dirty="0">
                <a:solidFill>
                  <a:schemeClr val="dk2"/>
                </a:solidFill>
              </a:rPr>
              <a:t>Repeat as necessary</a:t>
            </a:r>
          </a:p>
        </p:txBody>
      </p:sp>
      <p:pic>
        <p:nvPicPr>
          <p:cNvPr id="2" name="Picture 1"/>
          <p:cNvPicPr>
            <a:picLocks noChangeAspect="1"/>
          </p:cNvPicPr>
          <p:nvPr/>
        </p:nvPicPr>
        <p:blipFill rotWithShape="1">
          <a:blip r:embed="rId3"/>
          <a:srcRect t="1148" b="694"/>
          <a:stretch/>
        </p:blipFill>
        <p:spPr>
          <a:xfrm>
            <a:off x="5769033" y="997527"/>
            <a:ext cx="3112077" cy="3466408"/>
          </a:xfrm>
          <a:prstGeom prst="roundRect">
            <a:avLst>
              <a:gd name="adj" fmla="val 4891"/>
            </a:avLst>
          </a:prstGeom>
        </p:spPr>
      </p:pic>
    </p:spTree>
    <p:extLst>
      <p:ext uri="{BB962C8B-B14F-4D97-AF65-F5344CB8AC3E}">
        <p14:creationId xmlns:p14="http://schemas.microsoft.com/office/powerpoint/2010/main" val="10943230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79"/>
        <p:cNvGrpSpPr/>
        <p:nvPr/>
      </p:nvGrpSpPr>
      <p:grpSpPr>
        <a:xfrm>
          <a:off x="0" y="0"/>
          <a:ext cx="0" cy="0"/>
          <a:chOff x="0" y="0"/>
          <a:chExt cx="0" cy="0"/>
        </a:xfrm>
      </p:grpSpPr>
      <p:sp>
        <p:nvSpPr>
          <p:cNvPr id="280" name="Google Shape;280;p58"/>
          <p:cNvSpPr txBox="1">
            <a:spLocks noGrp="1"/>
          </p:cNvSpPr>
          <p:nvPr>
            <p:ph type="title"/>
          </p:nvPr>
        </p:nvSpPr>
        <p:spPr>
          <a:xfrm>
            <a:off x="225450" y="184435"/>
            <a:ext cx="8269500" cy="489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3100" dirty="0"/>
              <a:t>Architecting Compose UI</a:t>
            </a:r>
          </a:p>
        </p:txBody>
      </p:sp>
      <p:sp>
        <p:nvSpPr>
          <p:cNvPr id="2" name="Text Box 1"/>
          <p:cNvSpPr txBox="1"/>
          <p:nvPr/>
        </p:nvSpPr>
        <p:spPr>
          <a:xfrm>
            <a:off x="0" y="1339038"/>
            <a:ext cx="4087495" cy="2893100"/>
          </a:xfrm>
          <a:prstGeom prst="rect">
            <a:avLst/>
          </a:prstGeom>
          <a:noFill/>
        </p:spPr>
        <p:txBody>
          <a:bodyPr wrap="square" rtlCol="0">
            <a:spAutoFit/>
          </a:bodyPr>
          <a:lstStyle/>
          <a:p>
            <a:r>
              <a:rPr lang="en-US" dirty="0"/>
              <a:t>In Compose, the only way to update the UI is by changing the state of the app. What you can control is the state of your UI. Every time the state of the UI changes, Compose recreates the parts of the UI tree that changed. </a:t>
            </a:r>
          </a:p>
          <a:p>
            <a:endParaRPr lang="en-US" dirty="0"/>
          </a:p>
          <a:p>
            <a:r>
              <a:rPr lang="en-US" dirty="0" err="1"/>
              <a:t>Composables</a:t>
            </a:r>
            <a:r>
              <a:rPr lang="en-US" dirty="0"/>
              <a:t> can accept state and expose events. For example, a </a:t>
            </a:r>
            <a:r>
              <a:rPr lang="en-US" dirty="0" err="1"/>
              <a:t>TextField</a:t>
            </a:r>
            <a:r>
              <a:rPr lang="en-US" dirty="0"/>
              <a:t> accepts a value and exposes a callback </a:t>
            </a:r>
            <a:r>
              <a:rPr lang="en-US" dirty="0" err="1"/>
              <a:t>onValueChange</a:t>
            </a:r>
            <a:r>
              <a:rPr lang="en-US" dirty="0"/>
              <a:t> that requests the callback handler to change the value because </a:t>
            </a:r>
            <a:r>
              <a:rPr lang="en-US" dirty="0" err="1"/>
              <a:t>composables</a:t>
            </a:r>
            <a:r>
              <a:rPr lang="en-US" dirty="0"/>
              <a:t> accept state and expose events, the unidirectional data flow pattern fits well with Jetpack Compose. </a:t>
            </a:r>
          </a:p>
        </p:txBody>
      </p:sp>
      <p:pic>
        <p:nvPicPr>
          <p:cNvPr id="5" name="Picture 4"/>
          <p:cNvPicPr>
            <a:picLocks noChangeAspect="1"/>
          </p:cNvPicPr>
          <p:nvPr/>
        </p:nvPicPr>
        <p:blipFill rotWithShape="1">
          <a:blip r:embed="rId3"/>
          <a:srcRect t="-593" b="296"/>
          <a:stretch/>
        </p:blipFill>
        <p:spPr>
          <a:xfrm>
            <a:off x="4087495" y="1813294"/>
            <a:ext cx="4970780" cy="1516912"/>
          </a:xfrm>
          <a:prstGeom prst="roundRect">
            <a:avLst>
              <a:gd name="adj" fmla="val 7722"/>
            </a:avLst>
          </a:prstGeom>
        </p:spPr>
      </p:pic>
    </p:spTree>
    <p:extLst>
      <p:ext uri="{BB962C8B-B14F-4D97-AF65-F5344CB8AC3E}">
        <p14:creationId xmlns:p14="http://schemas.microsoft.com/office/powerpoint/2010/main" val="26203139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pic>
        <p:nvPicPr>
          <p:cNvPr id="222" name="Google Shape;222;p52"/>
          <p:cNvPicPr preferRelativeResize="0"/>
          <p:nvPr/>
        </p:nvPicPr>
        <p:blipFill rotWithShape="1">
          <a:blip r:embed="rId3"/>
          <a:srcRect l="41023" t="20255"/>
          <a:stretch>
            <a:fillRect/>
          </a:stretch>
        </p:blipFill>
        <p:spPr>
          <a:xfrm>
            <a:off x="4954418" y="1970300"/>
            <a:ext cx="4189584" cy="3186500"/>
          </a:xfrm>
          <a:prstGeom prst="rect">
            <a:avLst/>
          </a:prstGeom>
          <a:noFill/>
          <a:ln>
            <a:noFill/>
          </a:ln>
        </p:spPr>
      </p:pic>
      <p:sp>
        <p:nvSpPr>
          <p:cNvPr id="223" name="Google Shape;223;p52"/>
          <p:cNvSpPr txBox="1">
            <a:spLocks noGrp="1"/>
          </p:cNvSpPr>
          <p:nvPr>
            <p:ph type="title"/>
          </p:nvPr>
        </p:nvSpPr>
        <p:spPr>
          <a:xfrm>
            <a:off x="377675" y="776438"/>
            <a:ext cx="6738600" cy="1115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2800"/>
              <a:buFont typeface="Arial" panose="020B0604020202020204"/>
              <a:buNone/>
            </a:pPr>
            <a:r>
              <a:rPr lang="en-GB" sz="3200"/>
              <a:t>Today’s Objectives</a:t>
            </a:r>
            <a:endParaRPr sz="3000"/>
          </a:p>
        </p:txBody>
      </p:sp>
      <p:sp>
        <p:nvSpPr>
          <p:cNvPr id="224" name="Google Shape;224;p52"/>
          <p:cNvSpPr/>
          <p:nvPr/>
        </p:nvSpPr>
        <p:spPr>
          <a:xfrm>
            <a:off x="612152" y="2425574"/>
            <a:ext cx="402300" cy="402300"/>
          </a:xfrm>
          <a:prstGeom prst="ellipse">
            <a:avLst/>
          </a:prstGeom>
          <a:solidFill>
            <a:srgbClr val="3DDC84"/>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500"/>
              <a:buFont typeface="Arial" panose="020B0604020202020204"/>
              <a:buNone/>
            </a:pPr>
            <a:r>
              <a:rPr lang="en-GB" sz="1200" b="1" i="0" u="none" strike="noStrike" cap="none">
                <a:solidFill>
                  <a:schemeClr val="dk1"/>
                </a:solidFill>
                <a:latin typeface="Arial" panose="020B0604020202020204"/>
                <a:ea typeface="Arial" panose="020B0604020202020204"/>
                <a:cs typeface="Arial" panose="020B0604020202020204"/>
                <a:sym typeface="Arial" panose="020B0604020202020204"/>
              </a:rPr>
              <a:t>2</a:t>
            </a:r>
            <a:endParaRPr sz="1200" b="1"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225" name="Google Shape;225;p52"/>
          <p:cNvSpPr/>
          <p:nvPr/>
        </p:nvSpPr>
        <p:spPr>
          <a:xfrm>
            <a:off x="612146" y="3119274"/>
            <a:ext cx="402300" cy="402300"/>
          </a:xfrm>
          <a:prstGeom prst="ellipse">
            <a:avLst/>
          </a:prstGeom>
          <a:solidFill>
            <a:srgbClr val="3DDC84"/>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500"/>
              <a:buFont typeface="Arial" panose="020B0604020202020204"/>
              <a:buNone/>
            </a:pPr>
            <a:r>
              <a:rPr lang="en-GB" sz="1200" b="1" i="0" u="none" strike="noStrike" cap="none">
                <a:solidFill>
                  <a:schemeClr val="dk1"/>
                </a:solidFill>
                <a:latin typeface="Arial" panose="020B0604020202020204"/>
                <a:ea typeface="Arial" panose="020B0604020202020204"/>
                <a:cs typeface="Arial" panose="020B0604020202020204"/>
                <a:sym typeface="Arial" panose="020B0604020202020204"/>
              </a:rPr>
              <a:t>3</a:t>
            </a:r>
            <a:endParaRPr sz="1200" b="1"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226" name="Google Shape;226;p52"/>
          <p:cNvSpPr/>
          <p:nvPr/>
        </p:nvSpPr>
        <p:spPr>
          <a:xfrm>
            <a:off x="612145" y="1731862"/>
            <a:ext cx="402300" cy="402300"/>
          </a:xfrm>
          <a:prstGeom prst="ellipse">
            <a:avLst/>
          </a:prstGeom>
          <a:solidFill>
            <a:srgbClr val="3DDC84"/>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500"/>
              <a:buFont typeface="Arial" panose="020B0604020202020204"/>
              <a:buNone/>
            </a:pPr>
            <a:r>
              <a:rPr lang="en-GB" sz="1200" b="1" i="0" u="none" strike="noStrike" cap="none">
                <a:solidFill>
                  <a:schemeClr val="dk1"/>
                </a:solidFill>
                <a:latin typeface="Arial" panose="020B0604020202020204"/>
                <a:ea typeface="Arial" panose="020B0604020202020204"/>
                <a:cs typeface="Arial" panose="020B0604020202020204"/>
                <a:sym typeface="Arial" panose="020B0604020202020204"/>
              </a:rPr>
              <a:t>1</a:t>
            </a:r>
            <a:endParaRPr sz="1200" b="1"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227" name="Google Shape;227;p52"/>
          <p:cNvSpPr txBox="1"/>
          <p:nvPr/>
        </p:nvSpPr>
        <p:spPr>
          <a:xfrm>
            <a:off x="1077725" y="2447775"/>
            <a:ext cx="2704500" cy="36576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panose="020B0604020202020204"/>
              <a:buNone/>
            </a:pPr>
            <a:r>
              <a:rPr lang="en-GB" sz="1200" b="1" dirty="0">
                <a:solidFill>
                  <a:schemeClr val="lt2"/>
                </a:solidFill>
                <a:latin typeface="Roboto" panose="02000000000000000000"/>
                <a:ea typeface="Roboto" panose="02000000000000000000"/>
                <a:cs typeface="Roboto" panose="02000000000000000000"/>
                <a:sym typeface="Roboto" panose="02000000000000000000"/>
              </a:rPr>
              <a:t>App Architectural Layers</a:t>
            </a:r>
            <a:endParaRPr sz="1200" b="0" i="0" u="none" strike="noStrike" cap="none" dirty="0">
              <a:solidFill>
                <a:schemeClr val="lt2"/>
              </a:solidFill>
              <a:latin typeface="Roboto" panose="02000000000000000000"/>
              <a:ea typeface="Roboto" panose="02000000000000000000"/>
              <a:cs typeface="Roboto" panose="02000000000000000000"/>
              <a:sym typeface="Roboto" panose="02000000000000000000"/>
            </a:endParaRPr>
          </a:p>
        </p:txBody>
      </p:sp>
      <p:sp>
        <p:nvSpPr>
          <p:cNvPr id="228" name="Google Shape;228;p52"/>
          <p:cNvSpPr txBox="1"/>
          <p:nvPr/>
        </p:nvSpPr>
        <p:spPr>
          <a:xfrm>
            <a:off x="1077725" y="1686975"/>
            <a:ext cx="2553300" cy="36576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panose="020B0604020202020204"/>
              <a:buNone/>
            </a:pPr>
            <a:r>
              <a:rPr lang="en-US" sz="1200" b="1" dirty="0">
                <a:solidFill>
                  <a:schemeClr val="lt2"/>
                </a:solidFill>
                <a:latin typeface="Roboto" panose="02000000000000000000"/>
                <a:ea typeface="Roboto" panose="02000000000000000000"/>
                <a:cs typeface="Roboto" panose="02000000000000000000"/>
                <a:sym typeface="Roboto" panose="02000000000000000000"/>
              </a:rPr>
              <a:t>Stages of Activity Life Cycle</a:t>
            </a:r>
            <a:endParaRPr sz="1200" b="1" dirty="0">
              <a:solidFill>
                <a:schemeClr val="lt2"/>
              </a:solidFill>
              <a:latin typeface="Roboto" panose="02000000000000000000"/>
              <a:ea typeface="Roboto" panose="02000000000000000000"/>
              <a:cs typeface="Roboto" panose="02000000000000000000"/>
              <a:sym typeface="Roboto" panose="02000000000000000000"/>
            </a:endParaRPr>
          </a:p>
        </p:txBody>
      </p:sp>
      <p:sp>
        <p:nvSpPr>
          <p:cNvPr id="229" name="Google Shape;229;p52"/>
          <p:cNvSpPr txBox="1"/>
          <p:nvPr/>
        </p:nvSpPr>
        <p:spPr>
          <a:xfrm>
            <a:off x="1077720" y="3141474"/>
            <a:ext cx="2059800" cy="36930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200"/>
              <a:buFont typeface="Arial" panose="020B0604020202020204"/>
              <a:buNone/>
            </a:pPr>
            <a:r>
              <a:rPr lang="en-GB" sz="1200" b="1" dirty="0">
                <a:solidFill>
                  <a:schemeClr val="lt2"/>
                </a:solidFill>
                <a:latin typeface="Roboto" panose="02000000000000000000"/>
                <a:ea typeface="Roboto" panose="02000000000000000000"/>
                <a:cs typeface="Roboto" panose="02000000000000000000"/>
                <a:sym typeface="Roboto" panose="02000000000000000000"/>
              </a:rPr>
              <a:t>Implementation</a:t>
            </a:r>
          </a:p>
        </p:txBody>
      </p:sp>
      <p:pic>
        <p:nvPicPr>
          <p:cNvPr id="230" name="Google Shape;230;p52"/>
          <p:cNvPicPr preferRelativeResize="0"/>
          <p:nvPr/>
        </p:nvPicPr>
        <p:blipFill>
          <a:blip r:embed="rId4"/>
          <a:stretch>
            <a:fillRect/>
          </a:stretch>
        </p:blipFill>
        <p:spPr>
          <a:xfrm>
            <a:off x="448325" y="171375"/>
            <a:ext cx="1508500" cy="2026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74"/>
          <p:cNvSpPr txBox="1">
            <a:spLocks noGrp="1"/>
          </p:cNvSpPr>
          <p:nvPr>
            <p:ph type="title"/>
          </p:nvPr>
        </p:nvSpPr>
        <p:spPr>
          <a:xfrm>
            <a:off x="429430" y="2014200"/>
            <a:ext cx="6738600" cy="1115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2800"/>
              <a:buFont typeface="Arial" panose="020B0604020202020204"/>
              <a:buNone/>
            </a:pPr>
            <a:r>
              <a:rPr lang="en-GB" dirty="0"/>
              <a:t>Implementation</a:t>
            </a:r>
          </a:p>
        </p:txBody>
      </p:sp>
      <p:pic>
        <p:nvPicPr>
          <p:cNvPr id="416" name="Google Shape;416;p74"/>
          <p:cNvPicPr preferRelativeResize="0"/>
          <p:nvPr/>
        </p:nvPicPr>
        <p:blipFill rotWithShape="1">
          <a:blip r:embed="rId3"/>
          <a:srcRect/>
          <a:stretch>
            <a:fillRect/>
          </a:stretch>
        </p:blipFill>
        <p:spPr>
          <a:xfrm>
            <a:off x="6589025" y="1439050"/>
            <a:ext cx="2265400" cy="2265400"/>
          </a:xfrm>
          <a:prstGeom prst="rect">
            <a:avLst/>
          </a:prstGeom>
          <a:noFill/>
          <a:ln>
            <a:noFill/>
          </a:ln>
        </p:spPr>
      </p:pic>
      <p:pic>
        <p:nvPicPr>
          <p:cNvPr id="417" name="Google Shape;417;p74"/>
          <p:cNvPicPr preferRelativeResize="0"/>
          <p:nvPr/>
        </p:nvPicPr>
        <p:blipFill>
          <a:blip r:embed="rId4"/>
          <a:stretch>
            <a:fillRect/>
          </a:stretch>
        </p:blipFill>
        <p:spPr>
          <a:xfrm>
            <a:off x="619750" y="252050"/>
            <a:ext cx="1901825" cy="2554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43"/>
        <p:cNvGrpSpPr/>
        <p:nvPr/>
      </p:nvGrpSpPr>
      <p:grpSpPr>
        <a:xfrm>
          <a:off x="0" y="0"/>
          <a:ext cx="0" cy="0"/>
          <a:chOff x="0" y="0"/>
          <a:chExt cx="0" cy="0"/>
        </a:xfrm>
      </p:grpSpPr>
      <p:pic>
        <p:nvPicPr>
          <p:cNvPr id="248" name="Google Shape;248;p54"/>
          <p:cNvPicPr preferRelativeResize="0"/>
          <p:nvPr/>
        </p:nvPicPr>
        <p:blipFill>
          <a:blip r:embed="rId3"/>
          <a:stretch>
            <a:fillRect/>
          </a:stretch>
        </p:blipFill>
        <p:spPr>
          <a:xfrm>
            <a:off x="410200" y="122125"/>
            <a:ext cx="1733825" cy="298925"/>
          </a:xfrm>
          <a:prstGeom prst="rect">
            <a:avLst/>
          </a:prstGeom>
          <a:noFill/>
          <a:ln>
            <a:noFill/>
          </a:ln>
        </p:spPr>
      </p:pic>
      <p:pic>
        <p:nvPicPr>
          <p:cNvPr id="2" name="Picture 1"/>
          <p:cNvPicPr>
            <a:picLocks noChangeAspect="1"/>
          </p:cNvPicPr>
          <p:nvPr/>
        </p:nvPicPr>
        <p:blipFill>
          <a:blip r:embed="rId4">
            <a:extLst>
              <a:ext uri="{BEBA8EAE-BF5A-486C-A8C5-ECC9F3942E4B}">
                <a14:imgProps xmlns:a14="http://schemas.microsoft.com/office/drawing/2010/main">
                  <a14:imgLayer r:embed="rId5">
                    <a14:imgEffect>
                      <a14:backgroundRemoval t="0" b="100000" l="2984" r="96605">
                        <a14:foregroundMark x1="5453" y1="7621" x2="5144" y2="76361"/>
                        <a14:foregroundMark x1="5967" y1="83204" x2="15741" y2="96112"/>
                        <a14:foregroundMark x1="69856" y1="9020" x2="70473" y2="95023"/>
                        <a14:foregroundMark x1="73045" y1="8865" x2="89712" y2="93002"/>
                        <a14:foregroundMark x1="88374" y1="4355" x2="93930" y2="96423"/>
                        <a14:foregroundMark x1="9156" y1="6065" x2="25309" y2="6065"/>
                        <a14:foregroundMark x1="25309" y1="6065" x2="25309" y2="6065"/>
                        <a14:foregroundMark x1="25309" y1="6065" x2="31276" y2="7621"/>
                        <a14:foregroundMark x1="3498" y1="11509" x2="3395" y2="93157"/>
                        <a14:foregroundMark x1="70885" y1="5132" x2="92695" y2="6065"/>
                        <a14:foregroundMark x1="96605" y1="25972" x2="96605" y2="48056"/>
                        <a14:foregroundMark x1="36008" y1="8398" x2="35288" y2="90824"/>
                        <a14:foregroundMark x1="37346" y1="6843" x2="62963" y2="5599"/>
                        <a14:foregroundMark x1="12654" y1="15552" x2="23971" y2="89269"/>
                        <a14:foregroundMark x1="23354" y1="9953" x2="25926" y2="85226"/>
                        <a14:foregroundMark x1="47222" y1="15708" x2="57922" y2="91602"/>
                        <a14:foregroundMark x1="40535" y1="13841" x2="51235" y2="94557"/>
                        <a14:foregroundMark x1="39609" y1="33748" x2="40947" y2="95179"/>
                        <a14:foregroundMark x1="39403" y1="8865" x2="61317" y2="15708"/>
                        <a14:foregroundMark x1="61317" y1="15708" x2="59465" y2="90358"/>
                        <a14:foregroundMark x1="59465" y1="90358" x2="59465" y2="90358"/>
                        <a14:foregroundMark x1="59465" y1="90358" x2="59465" y2="90358"/>
                        <a14:foregroundMark x1="55144" y1="30793" x2="55453" y2="43079"/>
                        <a14:foregroundMark x1="76337" y1="43079" x2="76235" y2="61897"/>
                        <a14:foregroundMark x1="46399" y1="42613" x2="46399" y2="42613"/>
                        <a14:foregroundMark x1="48045" y1="2488" x2="52366" y2="2488"/>
                        <a14:foregroundMark x1="40844" y1="2333" x2="45165" y2="2333"/>
                      </a14:backgroundRemoval>
                    </a14:imgEffect>
                  </a14:imgLayer>
                </a14:imgProps>
              </a:ext>
            </a:extLst>
          </a:blip>
          <a:srcRect t="3422" b="3422"/>
          <a:stretch/>
        </p:blipFill>
        <p:spPr>
          <a:xfrm>
            <a:off x="1537557" y="907305"/>
            <a:ext cx="6068887" cy="3739979"/>
          </a:xfrm>
          <a:prstGeom prst="roundRect">
            <a:avLst>
              <a:gd name="adj" fmla="val 4189"/>
            </a:avLst>
          </a:prstGeom>
        </p:spPr>
      </p:pic>
      <p:sp>
        <p:nvSpPr>
          <p:cNvPr id="4" name="Text Box 3"/>
          <p:cNvSpPr txBox="1"/>
          <p:nvPr/>
        </p:nvSpPr>
        <p:spPr>
          <a:xfrm>
            <a:off x="3149977" y="258445"/>
            <a:ext cx="2844048" cy="523220"/>
          </a:xfrm>
          <a:prstGeom prst="rect">
            <a:avLst/>
          </a:prstGeom>
          <a:noFill/>
        </p:spPr>
        <p:txBody>
          <a:bodyPr wrap="none" rtlCol="0">
            <a:spAutoFit/>
          </a:bodyPr>
          <a:lstStyle/>
          <a:p>
            <a:pPr algn="ctr"/>
            <a:r>
              <a:rPr lang="en-IN" altLang="en-US" sz="2800" dirty="0"/>
              <a:t>Unscramble App</a:t>
            </a:r>
          </a:p>
        </p:txBody>
      </p:sp>
    </p:spTree>
    <p:extLst>
      <p:ext uri="{BB962C8B-B14F-4D97-AF65-F5344CB8AC3E}">
        <p14:creationId xmlns:p14="http://schemas.microsoft.com/office/powerpoint/2010/main" val="28688265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64"/>
          <p:cNvSpPr txBox="1">
            <a:spLocks noGrp="1"/>
          </p:cNvSpPr>
          <p:nvPr>
            <p:ph type="title"/>
          </p:nvPr>
        </p:nvSpPr>
        <p:spPr>
          <a:xfrm>
            <a:off x="171725" y="1378825"/>
            <a:ext cx="4962000" cy="111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GB" sz="5200"/>
              <a:t>Let’s </a:t>
            </a:r>
            <a:r>
              <a:rPr lang="en-IN" altLang="en-GB" sz="5200"/>
              <a:t>see the </a:t>
            </a:r>
            <a:r>
              <a:rPr lang="en-GB" sz="5200">
                <a:solidFill>
                  <a:schemeClr val="lt1"/>
                </a:solidFill>
              </a:rPr>
              <a:t>Code</a:t>
            </a:r>
            <a:r>
              <a:rPr lang="en-GB" sz="5200"/>
              <a:t>!</a:t>
            </a:r>
            <a:endParaRPr sz="5200"/>
          </a:p>
        </p:txBody>
      </p:sp>
      <p:pic>
        <p:nvPicPr>
          <p:cNvPr id="339" name="Google Shape;339;p64"/>
          <p:cNvPicPr preferRelativeResize="0"/>
          <p:nvPr/>
        </p:nvPicPr>
        <p:blipFill rotWithShape="1">
          <a:blip r:embed="rId3"/>
          <a:srcRect l="36447" t="46924"/>
          <a:stretch>
            <a:fillRect/>
          </a:stretch>
        </p:blipFill>
        <p:spPr>
          <a:xfrm>
            <a:off x="2796050" y="2161425"/>
            <a:ext cx="6347952" cy="298207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D7EFFE"/>
        </a:solidFill>
        <a:effectLst/>
      </p:bgPr>
    </p:bg>
    <p:spTree>
      <p:nvGrpSpPr>
        <p:cNvPr id="1" name="Shape 319"/>
        <p:cNvGrpSpPr/>
        <p:nvPr/>
      </p:nvGrpSpPr>
      <p:grpSpPr>
        <a:xfrm>
          <a:off x="0" y="0"/>
          <a:ext cx="0" cy="0"/>
          <a:chOff x="0" y="0"/>
          <a:chExt cx="0" cy="0"/>
        </a:xfrm>
      </p:grpSpPr>
      <p:sp>
        <p:nvSpPr>
          <p:cNvPr id="320" name="Google Shape;320;p62"/>
          <p:cNvSpPr/>
          <p:nvPr/>
        </p:nvSpPr>
        <p:spPr>
          <a:xfrm>
            <a:off x="4790700" y="1022700"/>
            <a:ext cx="4353300" cy="3050100"/>
          </a:xfrm>
          <a:prstGeom prst="rect">
            <a:avLst/>
          </a:prstGeom>
          <a:solidFill>
            <a:srgbClr val="3DDC8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pic>
        <p:nvPicPr>
          <p:cNvPr id="321" name="Google Shape;321;p62"/>
          <p:cNvPicPr preferRelativeResize="0"/>
          <p:nvPr/>
        </p:nvPicPr>
        <p:blipFill rotWithShape="1">
          <a:blip r:embed="rId3"/>
          <a:srcRect l="17004" t="10037" r="25800" b="14211"/>
          <a:stretch>
            <a:fillRect/>
          </a:stretch>
        </p:blipFill>
        <p:spPr>
          <a:xfrm>
            <a:off x="3919275" y="665175"/>
            <a:ext cx="5224600" cy="3892201"/>
          </a:xfrm>
          <a:prstGeom prst="rect">
            <a:avLst/>
          </a:prstGeom>
          <a:noFill/>
          <a:ln>
            <a:noFill/>
          </a:ln>
        </p:spPr>
      </p:pic>
      <p:pic>
        <p:nvPicPr>
          <p:cNvPr id="322" name="Google Shape;322;p62"/>
          <p:cNvPicPr preferRelativeResize="0"/>
          <p:nvPr/>
        </p:nvPicPr>
        <p:blipFill rotWithShape="1">
          <a:blip r:embed="rId4"/>
          <a:srcRect r="6694"/>
          <a:stretch/>
        </p:blipFill>
        <p:spPr>
          <a:xfrm>
            <a:off x="4842050" y="1084500"/>
            <a:ext cx="4301825" cy="2905609"/>
          </a:xfrm>
          <a:prstGeom prst="rect">
            <a:avLst/>
          </a:prstGeom>
          <a:noFill/>
          <a:ln>
            <a:noFill/>
          </a:ln>
        </p:spPr>
      </p:pic>
      <p:sp>
        <p:nvSpPr>
          <p:cNvPr id="323" name="Google Shape;323;p62"/>
          <p:cNvSpPr txBox="1">
            <a:spLocks noGrp="1"/>
          </p:cNvSpPr>
          <p:nvPr>
            <p:ph type="title"/>
          </p:nvPr>
        </p:nvSpPr>
        <p:spPr>
          <a:xfrm>
            <a:off x="386775" y="2143925"/>
            <a:ext cx="3989700" cy="492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GB" sz="3400"/>
              <a:t>Take a Quiz</a:t>
            </a:r>
            <a:endParaRPr sz="3400"/>
          </a:p>
        </p:txBody>
      </p:sp>
      <p:pic>
        <p:nvPicPr>
          <p:cNvPr id="324" name="Google Shape;324;p62"/>
          <p:cNvPicPr preferRelativeResize="0"/>
          <p:nvPr/>
        </p:nvPicPr>
        <p:blipFill>
          <a:blip r:embed="rId5"/>
          <a:stretch>
            <a:fillRect/>
          </a:stretch>
        </p:blipFill>
        <p:spPr>
          <a:xfrm>
            <a:off x="410200" y="122125"/>
            <a:ext cx="1733825" cy="2989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Terminator 5">
            <a:extLst>
              <a:ext uri="{FF2B5EF4-FFF2-40B4-BE49-F238E27FC236}">
                <a16:creationId xmlns:a16="http://schemas.microsoft.com/office/drawing/2014/main" id="{3BEE2AE9-8A6F-C75F-AC02-516AB7D44045}"/>
              </a:ext>
            </a:extLst>
          </p:cNvPr>
          <p:cNvSpPr/>
          <p:nvPr/>
        </p:nvSpPr>
        <p:spPr>
          <a:xfrm>
            <a:off x="602512" y="1609060"/>
            <a:ext cx="2190307" cy="538717"/>
          </a:xfrm>
          <a:prstGeom prst="flowChartTerminator">
            <a:avLst/>
          </a:prstGeom>
          <a:solidFill>
            <a:srgbClr val="0B2A35"/>
          </a:solidFill>
          <a:ln w="12700">
            <a:solidFill>
              <a:srgbClr val="0B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rgbClr val="3DDC84"/>
                </a:solidFill>
              </a:rPr>
              <a:t>College or University App</a:t>
            </a:r>
          </a:p>
        </p:txBody>
      </p:sp>
      <p:sp>
        <p:nvSpPr>
          <p:cNvPr id="7" name="Flowchart: Terminator 6">
            <a:extLst>
              <a:ext uri="{FF2B5EF4-FFF2-40B4-BE49-F238E27FC236}">
                <a16:creationId xmlns:a16="http://schemas.microsoft.com/office/drawing/2014/main" id="{D89BE3A6-3C3C-6203-23CE-F678D62CE9B5}"/>
              </a:ext>
            </a:extLst>
          </p:cNvPr>
          <p:cNvSpPr/>
          <p:nvPr/>
        </p:nvSpPr>
        <p:spPr>
          <a:xfrm>
            <a:off x="3427228" y="1609060"/>
            <a:ext cx="2190307" cy="538717"/>
          </a:xfrm>
          <a:prstGeom prst="flowChartTerminator">
            <a:avLst/>
          </a:prstGeom>
          <a:solidFill>
            <a:srgbClr val="3DDC84"/>
          </a:solidFill>
          <a:ln w="12700">
            <a:solidFill>
              <a:srgbClr val="0B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rgbClr val="0B2A35"/>
                </a:solidFill>
              </a:rPr>
              <a:t>Clone App</a:t>
            </a:r>
          </a:p>
        </p:txBody>
      </p:sp>
      <p:sp>
        <p:nvSpPr>
          <p:cNvPr id="8" name="Flowchart: Terminator 7">
            <a:extLst>
              <a:ext uri="{FF2B5EF4-FFF2-40B4-BE49-F238E27FC236}">
                <a16:creationId xmlns:a16="http://schemas.microsoft.com/office/drawing/2014/main" id="{43A21BBC-2BB9-F011-100B-CC1BD29BF1A7}"/>
              </a:ext>
            </a:extLst>
          </p:cNvPr>
          <p:cNvSpPr/>
          <p:nvPr/>
        </p:nvSpPr>
        <p:spPr>
          <a:xfrm>
            <a:off x="6251945" y="1601971"/>
            <a:ext cx="2190307" cy="538717"/>
          </a:xfrm>
          <a:prstGeom prst="flowChartTerminator">
            <a:avLst/>
          </a:prstGeom>
          <a:solidFill>
            <a:schemeClr val="bg1"/>
          </a:solidFill>
          <a:ln w="12700">
            <a:solidFill>
              <a:srgbClr val="0B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accent1">
                    <a:lumMod val="75000"/>
                  </a:schemeClr>
                </a:solidFill>
              </a:rPr>
              <a:t>Private or Individual Solution App</a:t>
            </a:r>
          </a:p>
        </p:txBody>
      </p:sp>
      <p:sp>
        <p:nvSpPr>
          <p:cNvPr id="9" name="Google Shape;280;p58">
            <a:extLst>
              <a:ext uri="{FF2B5EF4-FFF2-40B4-BE49-F238E27FC236}">
                <a16:creationId xmlns:a16="http://schemas.microsoft.com/office/drawing/2014/main" id="{90E1034D-EE59-475B-C808-69A71B630D6F}"/>
              </a:ext>
            </a:extLst>
          </p:cNvPr>
          <p:cNvSpPr txBox="1">
            <a:spLocks noGrp="1"/>
          </p:cNvSpPr>
          <p:nvPr>
            <p:ph type="title"/>
          </p:nvPr>
        </p:nvSpPr>
        <p:spPr>
          <a:xfrm>
            <a:off x="225450" y="184435"/>
            <a:ext cx="8269500" cy="489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3100" dirty="0"/>
              <a:t>Project Submission</a:t>
            </a:r>
          </a:p>
        </p:txBody>
      </p:sp>
      <p:sp>
        <p:nvSpPr>
          <p:cNvPr id="10" name="TextBox 9">
            <a:extLst>
              <a:ext uri="{FF2B5EF4-FFF2-40B4-BE49-F238E27FC236}">
                <a16:creationId xmlns:a16="http://schemas.microsoft.com/office/drawing/2014/main" id="{31FCA1BA-0BEC-BD24-EE8A-FC4248AFB87D}"/>
              </a:ext>
            </a:extLst>
          </p:cNvPr>
          <p:cNvSpPr txBox="1"/>
          <p:nvPr/>
        </p:nvSpPr>
        <p:spPr>
          <a:xfrm>
            <a:off x="758456" y="2231508"/>
            <a:ext cx="1906772" cy="2492990"/>
          </a:xfrm>
          <a:prstGeom prst="rect">
            <a:avLst/>
          </a:prstGeom>
          <a:noFill/>
        </p:spPr>
        <p:txBody>
          <a:bodyPr wrap="square" rtlCol="0">
            <a:spAutoFit/>
          </a:bodyPr>
          <a:lstStyle/>
          <a:p>
            <a:pPr algn="ctr"/>
            <a:r>
              <a:rPr lang="en-US" sz="1200" dirty="0"/>
              <a:t>An app which could help your fellow students or faculty or college. Some suggestions here could be, Time-table tracking app, Attendance recording app, University transportation tracking app, University navigation app, University database for different departments etc.</a:t>
            </a:r>
            <a:endParaRPr lang="en-IN" sz="1200" dirty="0"/>
          </a:p>
        </p:txBody>
      </p:sp>
      <p:sp>
        <p:nvSpPr>
          <p:cNvPr id="11" name="TextBox 10">
            <a:extLst>
              <a:ext uri="{FF2B5EF4-FFF2-40B4-BE49-F238E27FC236}">
                <a16:creationId xmlns:a16="http://schemas.microsoft.com/office/drawing/2014/main" id="{552B95D8-7D25-1F14-8172-1AC30F7D1124}"/>
              </a:ext>
            </a:extLst>
          </p:cNvPr>
          <p:cNvSpPr txBox="1"/>
          <p:nvPr/>
        </p:nvSpPr>
        <p:spPr>
          <a:xfrm>
            <a:off x="6393712" y="2231508"/>
            <a:ext cx="1906772" cy="2123658"/>
          </a:xfrm>
          <a:prstGeom prst="rect">
            <a:avLst/>
          </a:prstGeom>
          <a:noFill/>
        </p:spPr>
        <p:txBody>
          <a:bodyPr wrap="square" rtlCol="0">
            <a:spAutoFit/>
          </a:bodyPr>
          <a:lstStyle/>
          <a:p>
            <a:pPr algn="ctr"/>
            <a:r>
              <a:rPr lang="en-US" sz="1100" dirty="0"/>
              <a:t>An app that can change an individual’s life or whole business performance. We would encourage you to go to small local business owners e.g. Bakery Shop, Gyms Centers, Restaurant or any other local businesses to understand their business model and identify a problem that can be solved by using an app. </a:t>
            </a:r>
            <a:endParaRPr lang="en-IN" sz="1000" dirty="0"/>
          </a:p>
        </p:txBody>
      </p:sp>
      <p:sp>
        <p:nvSpPr>
          <p:cNvPr id="12" name="TextBox 11">
            <a:extLst>
              <a:ext uri="{FF2B5EF4-FFF2-40B4-BE49-F238E27FC236}">
                <a16:creationId xmlns:a16="http://schemas.microsoft.com/office/drawing/2014/main" id="{F9D73B65-512A-5C80-45B9-F13D666FF239}"/>
              </a:ext>
            </a:extLst>
          </p:cNvPr>
          <p:cNvSpPr txBox="1"/>
          <p:nvPr/>
        </p:nvSpPr>
        <p:spPr>
          <a:xfrm>
            <a:off x="3568995" y="2323657"/>
            <a:ext cx="1906772" cy="2123658"/>
          </a:xfrm>
          <a:prstGeom prst="rect">
            <a:avLst/>
          </a:prstGeom>
          <a:noFill/>
        </p:spPr>
        <p:txBody>
          <a:bodyPr wrap="square" rtlCol="0">
            <a:spAutoFit/>
          </a:bodyPr>
          <a:lstStyle/>
          <a:p>
            <a:pPr algn="ctr"/>
            <a:r>
              <a:rPr lang="en-US" sz="1200" dirty="0"/>
              <a:t>Recreate four or more screens of any play store application (with &gt;=50000 downloads) using Jetpack Compose. You can choose to make clones of social media apps, music apps or any other application that is commonly used in your region. </a:t>
            </a:r>
            <a:endParaRPr lang="en-IN" sz="1050" dirty="0"/>
          </a:p>
        </p:txBody>
      </p:sp>
      <p:cxnSp>
        <p:nvCxnSpPr>
          <p:cNvPr id="14" name="Straight Connector 13">
            <a:extLst>
              <a:ext uri="{FF2B5EF4-FFF2-40B4-BE49-F238E27FC236}">
                <a16:creationId xmlns:a16="http://schemas.microsoft.com/office/drawing/2014/main" id="{61AF7DF9-39D8-491C-CB83-21C9D740EFC5}"/>
              </a:ext>
            </a:extLst>
          </p:cNvPr>
          <p:cNvCxnSpPr>
            <a:cxnSpLocks/>
            <a:stCxn id="6" idx="3"/>
            <a:endCxn id="7" idx="1"/>
          </p:cNvCxnSpPr>
          <p:nvPr/>
        </p:nvCxnSpPr>
        <p:spPr>
          <a:xfrm>
            <a:off x="2792819" y="1878419"/>
            <a:ext cx="634409" cy="0"/>
          </a:xfrm>
          <a:prstGeom prst="line">
            <a:avLst/>
          </a:prstGeom>
          <a:ln w="28575">
            <a:solidFill>
              <a:srgbClr val="07304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198DD76-DA29-0329-A598-A0E014BAF363}"/>
              </a:ext>
            </a:extLst>
          </p:cNvPr>
          <p:cNvCxnSpPr>
            <a:cxnSpLocks/>
          </p:cNvCxnSpPr>
          <p:nvPr/>
        </p:nvCxnSpPr>
        <p:spPr>
          <a:xfrm>
            <a:off x="5617536" y="1878419"/>
            <a:ext cx="634409" cy="0"/>
          </a:xfrm>
          <a:prstGeom prst="line">
            <a:avLst/>
          </a:prstGeom>
          <a:ln w="28575">
            <a:solidFill>
              <a:srgbClr val="0730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10055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Google Shape;280;p58">
            <a:extLst>
              <a:ext uri="{FF2B5EF4-FFF2-40B4-BE49-F238E27FC236}">
                <a16:creationId xmlns:a16="http://schemas.microsoft.com/office/drawing/2014/main" id="{90E1034D-EE59-475B-C808-69A71B630D6F}"/>
              </a:ext>
            </a:extLst>
          </p:cNvPr>
          <p:cNvSpPr txBox="1">
            <a:spLocks noGrp="1"/>
          </p:cNvSpPr>
          <p:nvPr>
            <p:ph type="title"/>
          </p:nvPr>
        </p:nvSpPr>
        <p:spPr>
          <a:xfrm>
            <a:off x="225450" y="184435"/>
            <a:ext cx="8269500" cy="489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3100" dirty="0"/>
              <a:t>Project Submission</a:t>
            </a:r>
          </a:p>
        </p:txBody>
      </p:sp>
      <p:grpSp>
        <p:nvGrpSpPr>
          <p:cNvPr id="2" name="Group 1">
            <a:extLst>
              <a:ext uri="{FF2B5EF4-FFF2-40B4-BE49-F238E27FC236}">
                <a16:creationId xmlns:a16="http://schemas.microsoft.com/office/drawing/2014/main" id="{8F08605F-B591-1549-5E86-43A6D63505A8}"/>
              </a:ext>
            </a:extLst>
          </p:cNvPr>
          <p:cNvGrpSpPr/>
          <p:nvPr/>
        </p:nvGrpSpPr>
        <p:grpSpPr>
          <a:xfrm>
            <a:off x="2477387" y="999461"/>
            <a:ext cx="2044995" cy="1297172"/>
            <a:chOff x="531628" y="1041992"/>
            <a:chExt cx="2044995" cy="1297172"/>
          </a:xfrm>
        </p:grpSpPr>
        <p:sp>
          <p:nvSpPr>
            <p:cNvPr id="6" name="Oval 5">
              <a:extLst>
                <a:ext uri="{FF2B5EF4-FFF2-40B4-BE49-F238E27FC236}">
                  <a16:creationId xmlns:a16="http://schemas.microsoft.com/office/drawing/2014/main" id="{3BEE2AE9-8A6F-C75F-AC02-516AB7D44045}"/>
                </a:ext>
              </a:extLst>
            </p:cNvPr>
            <p:cNvSpPr/>
            <p:nvPr/>
          </p:nvSpPr>
          <p:spPr>
            <a:xfrm>
              <a:off x="531628" y="1041992"/>
              <a:ext cx="1410586" cy="1297172"/>
            </a:xfrm>
            <a:prstGeom prst="ellipse">
              <a:avLst/>
            </a:prstGeom>
            <a:solidFill>
              <a:srgbClr val="0B2A35"/>
            </a:solidFill>
            <a:ln w="12700">
              <a:solidFill>
                <a:srgbClr val="0B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rgbClr val="3DDC84"/>
                  </a:solidFill>
                </a:rPr>
                <a:t>Create App</a:t>
              </a:r>
            </a:p>
          </p:txBody>
        </p:sp>
        <p:cxnSp>
          <p:nvCxnSpPr>
            <p:cNvPr id="14" name="Straight Connector 13">
              <a:extLst>
                <a:ext uri="{FF2B5EF4-FFF2-40B4-BE49-F238E27FC236}">
                  <a16:creationId xmlns:a16="http://schemas.microsoft.com/office/drawing/2014/main" id="{61AF7DF9-39D8-491C-CB83-21C9D740EFC5}"/>
                </a:ext>
              </a:extLst>
            </p:cNvPr>
            <p:cNvCxnSpPr>
              <a:cxnSpLocks/>
            </p:cNvCxnSpPr>
            <p:nvPr/>
          </p:nvCxnSpPr>
          <p:spPr>
            <a:xfrm>
              <a:off x="1942214" y="1637414"/>
              <a:ext cx="634409" cy="0"/>
            </a:xfrm>
            <a:prstGeom prst="line">
              <a:avLst/>
            </a:prstGeom>
            <a:ln w="28575">
              <a:solidFill>
                <a:srgbClr val="073042"/>
              </a:solidFill>
            </a:ln>
          </p:spPr>
          <p:style>
            <a:lnRef idx="1">
              <a:schemeClr val="accent1"/>
            </a:lnRef>
            <a:fillRef idx="0">
              <a:schemeClr val="accent1"/>
            </a:fillRef>
            <a:effectRef idx="0">
              <a:schemeClr val="accent1"/>
            </a:effectRef>
            <a:fontRef idx="minor">
              <a:schemeClr val="tx1"/>
            </a:fontRef>
          </p:style>
        </p:cxnSp>
      </p:grpSp>
      <p:grpSp>
        <p:nvGrpSpPr>
          <p:cNvPr id="3" name="Group 2">
            <a:extLst>
              <a:ext uri="{FF2B5EF4-FFF2-40B4-BE49-F238E27FC236}">
                <a16:creationId xmlns:a16="http://schemas.microsoft.com/office/drawing/2014/main" id="{8037E526-2F30-99C4-D1C3-535E2F614246}"/>
              </a:ext>
            </a:extLst>
          </p:cNvPr>
          <p:cNvGrpSpPr/>
          <p:nvPr/>
        </p:nvGrpSpPr>
        <p:grpSpPr>
          <a:xfrm>
            <a:off x="4522382" y="988828"/>
            <a:ext cx="2044995" cy="1297172"/>
            <a:chOff x="531628" y="1041992"/>
            <a:chExt cx="2044995" cy="1297172"/>
          </a:xfrm>
        </p:grpSpPr>
        <p:sp>
          <p:nvSpPr>
            <p:cNvPr id="4" name="Oval 3">
              <a:extLst>
                <a:ext uri="{FF2B5EF4-FFF2-40B4-BE49-F238E27FC236}">
                  <a16:creationId xmlns:a16="http://schemas.microsoft.com/office/drawing/2014/main" id="{A93F7EF6-459C-4FB2-C056-F91FBEF386C0}"/>
                </a:ext>
              </a:extLst>
            </p:cNvPr>
            <p:cNvSpPr/>
            <p:nvPr/>
          </p:nvSpPr>
          <p:spPr>
            <a:xfrm>
              <a:off x="531628" y="1041992"/>
              <a:ext cx="1410586" cy="1297172"/>
            </a:xfrm>
            <a:prstGeom prst="ellipse">
              <a:avLst/>
            </a:prstGeom>
            <a:solidFill>
              <a:srgbClr val="0B2A35"/>
            </a:solidFill>
            <a:ln w="12700">
              <a:solidFill>
                <a:srgbClr val="0B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rgbClr val="3DDC84"/>
                  </a:solidFill>
                </a:rPr>
                <a:t>Create public </a:t>
              </a:r>
              <a:r>
                <a:rPr lang="en-IN" sz="1200" dirty="0" err="1">
                  <a:solidFill>
                    <a:srgbClr val="3DDC84"/>
                  </a:solidFill>
                </a:rPr>
                <a:t>Github</a:t>
              </a:r>
              <a:r>
                <a:rPr lang="en-IN" sz="1200" dirty="0">
                  <a:solidFill>
                    <a:srgbClr val="3DDC84"/>
                  </a:solidFill>
                </a:rPr>
                <a:t> repo</a:t>
              </a:r>
            </a:p>
          </p:txBody>
        </p:sp>
        <p:cxnSp>
          <p:nvCxnSpPr>
            <p:cNvPr id="5" name="Straight Connector 4">
              <a:extLst>
                <a:ext uri="{FF2B5EF4-FFF2-40B4-BE49-F238E27FC236}">
                  <a16:creationId xmlns:a16="http://schemas.microsoft.com/office/drawing/2014/main" id="{21EFA780-CA64-3604-30DE-E620087D0F7A}"/>
                </a:ext>
              </a:extLst>
            </p:cNvPr>
            <p:cNvCxnSpPr>
              <a:cxnSpLocks/>
            </p:cNvCxnSpPr>
            <p:nvPr/>
          </p:nvCxnSpPr>
          <p:spPr>
            <a:xfrm>
              <a:off x="1942214" y="1637414"/>
              <a:ext cx="634409" cy="0"/>
            </a:xfrm>
            <a:prstGeom prst="line">
              <a:avLst/>
            </a:prstGeom>
            <a:ln w="28575">
              <a:solidFill>
                <a:srgbClr val="073042"/>
              </a:solidFill>
            </a:ln>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76BC80FA-0C6D-215E-2889-3061E14C52AA}"/>
              </a:ext>
            </a:extLst>
          </p:cNvPr>
          <p:cNvGrpSpPr/>
          <p:nvPr/>
        </p:nvGrpSpPr>
        <p:grpSpPr>
          <a:xfrm>
            <a:off x="6567377" y="988828"/>
            <a:ext cx="1410586" cy="1903228"/>
            <a:chOff x="531628" y="1041992"/>
            <a:chExt cx="1410586" cy="1903228"/>
          </a:xfrm>
        </p:grpSpPr>
        <p:sp>
          <p:nvSpPr>
            <p:cNvPr id="15" name="Oval 14">
              <a:extLst>
                <a:ext uri="{FF2B5EF4-FFF2-40B4-BE49-F238E27FC236}">
                  <a16:creationId xmlns:a16="http://schemas.microsoft.com/office/drawing/2014/main" id="{39D9FF7E-DF2F-1215-6894-9BF8A41B7824}"/>
                </a:ext>
              </a:extLst>
            </p:cNvPr>
            <p:cNvSpPr/>
            <p:nvPr/>
          </p:nvSpPr>
          <p:spPr>
            <a:xfrm>
              <a:off x="531628" y="1041992"/>
              <a:ext cx="1410586" cy="1297172"/>
            </a:xfrm>
            <a:prstGeom prst="ellipse">
              <a:avLst/>
            </a:prstGeom>
            <a:solidFill>
              <a:srgbClr val="0B2A35"/>
            </a:solidFill>
            <a:ln w="12700">
              <a:solidFill>
                <a:srgbClr val="0B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rgbClr val="3DDC84"/>
                  </a:solidFill>
                </a:rPr>
                <a:t>Write an One-Pager Intro</a:t>
              </a:r>
            </a:p>
          </p:txBody>
        </p:sp>
        <p:cxnSp>
          <p:nvCxnSpPr>
            <p:cNvPr id="17" name="Straight Connector 16">
              <a:extLst>
                <a:ext uri="{FF2B5EF4-FFF2-40B4-BE49-F238E27FC236}">
                  <a16:creationId xmlns:a16="http://schemas.microsoft.com/office/drawing/2014/main" id="{AC2325F5-5EC9-60E5-F9DA-DBAF9B8F394F}"/>
                </a:ext>
              </a:extLst>
            </p:cNvPr>
            <p:cNvCxnSpPr>
              <a:cxnSpLocks/>
            </p:cNvCxnSpPr>
            <p:nvPr/>
          </p:nvCxnSpPr>
          <p:spPr>
            <a:xfrm>
              <a:off x="1251098" y="2339164"/>
              <a:ext cx="0" cy="606056"/>
            </a:xfrm>
            <a:prstGeom prst="line">
              <a:avLst/>
            </a:prstGeom>
            <a:ln w="28575">
              <a:solidFill>
                <a:srgbClr val="073042"/>
              </a:solidFill>
            </a:ln>
          </p:spPr>
          <p:style>
            <a:lnRef idx="1">
              <a:schemeClr val="accent1"/>
            </a:lnRef>
            <a:fillRef idx="0">
              <a:schemeClr val="accent1"/>
            </a:fillRef>
            <a:effectRef idx="0">
              <a:schemeClr val="accent1"/>
            </a:effectRef>
            <a:fontRef idx="minor">
              <a:schemeClr val="tx1"/>
            </a:fontRef>
          </p:style>
        </p:cxnSp>
      </p:grpSp>
      <p:grpSp>
        <p:nvGrpSpPr>
          <p:cNvPr id="18" name="Group 17">
            <a:extLst>
              <a:ext uri="{FF2B5EF4-FFF2-40B4-BE49-F238E27FC236}">
                <a16:creationId xmlns:a16="http://schemas.microsoft.com/office/drawing/2014/main" id="{6A81F678-DFE6-5AE9-DB14-32767633E22E}"/>
              </a:ext>
            </a:extLst>
          </p:cNvPr>
          <p:cNvGrpSpPr/>
          <p:nvPr/>
        </p:nvGrpSpPr>
        <p:grpSpPr>
          <a:xfrm>
            <a:off x="432392" y="999461"/>
            <a:ext cx="2044995" cy="1297172"/>
            <a:chOff x="531628" y="1041992"/>
            <a:chExt cx="2044995" cy="1297172"/>
          </a:xfrm>
        </p:grpSpPr>
        <p:sp>
          <p:nvSpPr>
            <p:cNvPr id="19" name="Oval 18">
              <a:extLst>
                <a:ext uri="{FF2B5EF4-FFF2-40B4-BE49-F238E27FC236}">
                  <a16:creationId xmlns:a16="http://schemas.microsoft.com/office/drawing/2014/main" id="{9B24A750-50F8-767F-D291-B2588474E722}"/>
                </a:ext>
              </a:extLst>
            </p:cNvPr>
            <p:cNvSpPr/>
            <p:nvPr/>
          </p:nvSpPr>
          <p:spPr>
            <a:xfrm>
              <a:off x="531628" y="1041992"/>
              <a:ext cx="1410586" cy="1297172"/>
            </a:xfrm>
            <a:prstGeom prst="ellipse">
              <a:avLst/>
            </a:prstGeom>
            <a:solidFill>
              <a:srgbClr val="0B2A35"/>
            </a:solidFill>
            <a:ln w="12700">
              <a:solidFill>
                <a:srgbClr val="0B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rgbClr val="3DDC84"/>
                  </a:solidFill>
                </a:rPr>
                <a:t>Go through the GDSC India Guidelines</a:t>
              </a:r>
            </a:p>
          </p:txBody>
        </p:sp>
        <p:cxnSp>
          <p:nvCxnSpPr>
            <p:cNvPr id="20" name="Straight Connector 19">
              <a:extLst>
                <a:ext uri="{FF2B5EF4-FFF2-40B4-BE49-F238E27FC236}">
                  <a16:creationId xmlns:a16="http://schemas.microsoft.com/office/drawing/2014/main" id="{21A8E5C7-A009-76EF-0817-DC3FB5ED0BE8}"/>
                </a:ext>
              </a:extLst>
            </p:cNvPr>
            <p:cNvCxnSpPr>
              <a:cxnSpLocks/>
            </p:cNvCxnSpPr>
            <p:nvPr/>
          </p:nvCxnSpPr>
          <p:spPr>
            <a:xfrm>
              <a:off x="1942214" y="1637414"/>
              <a:ext cx="634409" cy="0"/>
            </a:xfrm>
            <a:prstGeom prst="line">
              <a:avLst/>
            </a:prstGeom>
            <a:ln w="28575">
              <a:solidFill>
                <a:srgbClr val="073042"/>
              </a:solidFill>
            </a:ln>
          </p:spPr>
          <p:style>
            <a:lnRef idx="1">
              <a:schemeClr val="accent1"/>
            </a:lnRef>
            <a:fillRef idx="0">
              <a:schemeClr val="accent1"/>
            </a:fillRef>
            <a:effectRef idx="0">
              <a:schemeClr val="accent1"/>
            </a:effectRef>
            <a:fontRef idx="minor">
              <a:schemeClr val="tx1"/>
            </a:fontRef>
          </p:style>
        </p:cxnSp>
      </p:grpSp>
      <p:grpSp>
        <p:nvGrpSpPr>
          <p:cNvPr id="23" name="Group 22">
            <a:extLst>
              <a:ext uri="{FF2B5EF4-FFF2-40B4-BE49-F238E27FC236}">
                <a16:creationId xmlns:a16="http://schemas.microsoft.com/office/drawing/2014/main" id="{CD1E5366-A5EA-C679-D387-83D0E398B84B}"/>
              </a:ext>
            </a:extLst>
          </p:cNvPr>
          <p:cNvGrpSpPr/>
          <p:nvPr/>
        </p:nvGrpSpPr>
        <p:grpSpPr>
          <a:xfrm>
            <a:off x="5932968" y="2892056"/>
            <a:ext cx="2059172" cy="1297172"/>
            <a:chOff x="-116958" y="1041992"/>
            <a:chExt cx="2059172" cy="1297172"/>
          </a:xfrm>
        </p:grpSpPr>
        <p:sp>
          <p:nvSpPr>
            <p:cNvPr id="24" name="Oval 23">
              <a:extLst>
                <a:ext uri="{FF2B5EF4-FFF2-40B4-BE49-F238E27FC236}">
                  <a16:creationId xmlns:a16="http://schemas.microsoft.com/office/drawing/2014/main" id="{764EA9EB-C00A-F46E-9936-0CF65B24C589}"/>
                </a:ext>
              </a:extLst>
            </p:cNvPr>
            <p:cNvSpPr/>
            <p:nvPr/>
          </p:nvSpPr>
          <p:spPr>
            <a:xfrm>
              <a:off x="531628" y="1041992"/>
              <a:ext cx="1410586" cy="1297172"/>
            </a:xfrm>
            <a:prstGeom prst="ellipse">
              <a:avLst/>
            </a:prstGeom>
            <a:solidFill>
              <a:srgbClr val="0B2A35"/>
            </a:solidFill>
            <a:ln w="12700">
              <a:solidFill>
                <a:srgbClr val="0B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rgbClr val="3DDC84"/>
                  </a:solidFill>
                </a:rPr>
                <a:t>Write an One-Pager Intro</a:t>
              </a:r>
            </a:p>
          </p:txBody>
        </p:sp>
        <p:cxnSp>
          <p:nvCxnSpPr>
            <p:cNvPr id="25" name="Straight Connector 24">
              <a:extLst>
                <a:ext uri="{FF2B5EF4-FFF2-40B4-BE49-F238E27FC236}">
                  <a16:creationId xmlns:a16="http://schemas.microsoft.com/office/drawing/2014/main" id="{AE0723EB-7A01-36FE-1F15-88243E335FDD}"/>
                </a:ext>
              </a:extLst>
            </p:cNvPr>
            <p:cNvCxnSpPr>
              <a:cxnSpLocks/>
            </p:cNvCxnSpPr>
            <p:nvPr/>
          </p:nvCxnSpPr>
          <p:spPr>
            <a:xfrm flipH="1">
              <a:off x="-116958" y="1637415"/>
              <a:ext cx="689344" cy="0"/>
            </a:xfrm>
            <a:prstGeom prst="line">
              <a:avLst/>
            </a:prstGeom>
            <a:ln w="28575">
              <a:solidFill>
                <a:srgbClr val="073042"/>
              </a:solidFill>
            </a:ln>
          </p:spPr>
          <p:style>
            <a:lnRef idx="1">
              <a:schemeClr val="accent1"/>
            </a:lnRef>
            <a:fillRef idx="0">
              <a:schemeClr val="accent1"/>
            </a:fillRef>
            <a:effectRef idx="0">
              <a:schemeClr val="accent1"/>
            </a:effectRef>
            <a:fontRef idx="minor">
              <a:schemeClr val="tx1"/>
            </a:fontRef>
          </p:style>
        </p:cxnSp>
      </p:grpSp>
      <p:grpSp>
        <p:nvGrpSpPr>
          <p:cNvPr id="27" name="Group 26">
            <a:extLst>
              <a:ext uri="{FF2B5EF4-FFF2-40B4-BE49-F238E27FC236}">
                <a16:creationId xmlns:a16="http://schemas.microsoft.com/office/drawing/2014/main" id="{647769D9-49B3-35EC-9CA8-A07867F8AC7F}"/>
              </a:ext>
            </a:extLst>
          </p:cNvPr>
          <p:cNvGrpSpPr/>
          <p:nvPr/>
        </p:nvGrpSpPr>
        <p:grpSpPr>
          <a:xfrm>
            <a:off x="1842978" y="2987748"/>
            <a:ext cx="2018414" cy="1297172"/>
            <a:chOff x="-76200" y="1041992"/>
            <a:chExt cx="2018414" cy="1297172"/>
          </a:xfrm>
        </p:grpSpPr>
        <p:sp>
          <p:nvSpPr>
            <p:cNvPr id="28" name="Oval 27">
              <a:extLst>
                <a:ext uri="{FF2B5EF4-FFF2-40B4-BE49-F238E27FC236}">
                  <a16:creationId xmlns:a16="http://schemas.microsoft.com/office/drawing/2014/main" id="{B9B1E205-82DE-63EF-F5D4-22F188BDF1F1}"/>
                </a:ext>
              </a:extLst>
            </p:cNvPr>
            <p:cNvSpPr/>
            <p:nvPr/>
          </p:nvSpPr>
          <p:spPr>
            <a:xfrm>
              <a:off x="531628" y="1041992"/>
              <a:ext cx="1410586" cy="1297172"/>
            </a:xfrm>
            <a:prstGeom prst="ellipse">
              <a:avLst/>
            </a:prstGeom>
            <a:solidFill>
              <a:srgbClr val="0B2A35"/>
            </a:solidFill>
            <a:ln w="12700">
              <a:solidFill>
                <a:srgbClr val="0B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rgbClr val="3DDC84"/>
                  </a:solidFill>
                </a:rPr>
                <a:t>Submit your Project BY</a:t>
              </a:r>
            </a:p>
            <a:p>
              <a:pPr algn="ctr"/>
              <a:r>
                <a:rPr lang="en-IN" sz="1200" dirty="0">
                  <a:solidFill>
                    <a:srgbClr val="3DDC84"/>
                  </a:solidFill>
                </a:rPr>
                <a:t>14</a:t>
              </a:r>
              <a:r>
                <a:rPr lang="en-IN" sz="1200" baseline="30000" dirty="0">
                  <a:solidFill>
                    <a:srgbClr val="3DDC84"/>
                  </a:solidFill>
                </a:rPr>
                <a:t>th</a:t>
              </a:r>
              <a:r>
                <a:rPr lang="en-IN" sz="1200" dirty="0">
                  <a:solidFill>
                    <a:srgbClr val="3DDC84"/>
                  </a:solidFill>
                </a:rPr>
                <a:t> Oct’ 22</a:t>
              </a:r>
            </a:p>
          </p:txBody>
        </p:sp>
        <p:cxnSp>
          <p:nvCxnSpPr>
            <p:cNvPr id="29" name="Straight Connector 28">
              <a:extLst>
                <a:ext uri="{FF2B5EF4-FFF2-40B4-BE49-F238E27FC236}">
                  <a16:creationId xmlns:a16="http://schemas.microsoft.com/office/drawing/2014/main" id="{2A489B8D-E585-7652-9138-46ECFCF50C09}"/>
                </a:ext>
              </a:extLst>
            </p:cNvPr>
            <p:cNvCxnSpPr>
              <a:cxnSpLocks/>
            </p:cNvCxnSpPr>
            <p:nvPr/>
          </p:nvCxnSpPr>
          <p:spPr>
            <a:xfrm flipH="1">
              <a:off x="-76200" y="1637415"/>
              <a:ext cx="648586" cy="0"/>
            </a:xfrm>
            <a:prstGeom prst="line">
              <a:avLst/>
            </a:prstGeom>
            <a:ln w="28575">
              <a:solidFill>
                <a:srgbClr val="073042"/>
              </a:solidFill>
            </a:ln>
          </p:spPr>
          <p:style>
            <a:lnRef idx="1">
              <a:schemeClr val="accent1"/>
            </a:lnRef>
            <a:fillRef idx="0">
              <a:schemeClr val="accent1"/>
            </a:fillRef>
            <a:effectRef idx="0">
              <a:schemeClr val="accent1"/>
            </a:effectRef>
            <a:fontRef idx="minor">
              <a:schemeClr val="tx1"/>
            </a:fontRef>
          </p:style>
        </p:cxnSp>
      </p:grpSp>
      <p:grpSp>
        <p:nvGrpSpPr>
          <p:cNvPr id="30" name="Group 29">
            <a:extLst>
              <a:ext uri="{FF2B5EF4-FFF2-40B4-BE49-F238E27FC236}">
                <a16:creationId xmlns:a16="http://schemas.microsoft.com/office/drawing/2014/main" id="{487880FB-62F0-8712-C979-E95F5AD43324}"/>
              </a:ext>
            </a:extLst>
          </p:cNvPr>
          <p:cNvGrpSpPr/>
          <p:nvPr/>
        </p:nvGrpSpPr>
        <p:grpSpPr>
          <a:xfrm>
            <a:off x="3812995" y="2970027"/>
            <a:ext cx="2119973" cy="1297172"/>
            <a:chOff x="-143401" y="1003007"/>
            <a:chExt cx="2099321" cy="1297172"/>
          </a:xfrm>
        </p:grpSpPr>
        <p:sp>
          <p:nvSpPr>
            <p:cNvPr id="31" name="Oval 30">
              <a:extLst>
                <a:ext uri="{FF2B5EF4-FFF2-40B4-BE49-F238E27FC236}">
                  <a16:creationId xmlns:a16="http://schemas.microsoft.com/office/drawing/2014/main" id="{9A66A05E-D816-7DFD-94BF-E530A935C8A7}"/>
                </a:ext>
              </a:extLst>
            </p:cNvPr>
            <p:cNvSpPr/>
            <p:nvPr/>
          </p:nvSpPr>
          <p:spPr>
            <a:xfrm>
              <a:off x="545334" y="1003007"/>
              <a:ext cx="1410586" cy="1297172"/>
            </a:xfrm>
            <a:prstGeom prst="ellipse">
              <a:avLst/>
            </a:prstGeom>
            <a:solidFill>
              <a:srgbClr val="0B2A35"/>
            </a:solidFill>
            <a:ln w="12700">
              <a:solidFill>
                <a:srgbClr val="0B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rgbClr val="3DDC84"/>
                  </a:solidFill>
                </a:rPr>
                <a:t>Review Your Project</a:t>
              </a:r>
            </a:p>
          </p:txBody>
        </p:sp>
        <p:cxnSp>
          <p:nvCxnSpPr>
            <p:cNvPr id="32" name="Straight Connector 31">
              <a:extLst>
                <a:ext uri="{FF2B5EF4-FFF2-40B4-BE49-F238E27FC236}">
                  <a16:creationId xmlns:a16="http://schemas.microsoft.com/office/drawing/2014/main" id="{0EE6514D-7739-68C3-0EAE-A3A503FE497C}"/>
                </a:ext>
              </a:extLst>
            </p:cNvPr>
            <p:cNvCxnSpPr>
              <a:cxnSpLocks/>
            </p:cNvCxnSpPr>
            <p:nvPr/>
          </p:nvCxnSpPr>
          <p:spPr>
            <a:xfrm flipH="1">
              <a:off x="-143401" y="1637415"/>
              <a:ext cx="715786" cy="0"/>
            </a:xfrm>
            <a:prstGeom prst="line">
              <a:avLst/>
            </a:prstGeom>
            <a:ln w="28575">
              <a:solidFill>
                <a:srgbClr val="073042"/>
              </a:solidFill>
            </a:ln>
          </p:spPr>
          <p:style>
            <a:lnRef idx="1">
              <a:schemeClr val="accent1"/>
            </a:lnRef>
            <a:fillRef idx="0">
              <a:schemeClr val="accent1"/>
            </a:fillRef>
            <a:effectRef idx="0">
              <a:schemeClr val="accent1"/>
            </a:effectRef>
            <a:fontRef idx="minor">
              <a:schemeClr val="tx1"/>
            </a:fontRef>
          </p:style>
        </p:cxnSp>
      </p:grpSp>
      <p:sp>
        <p:nvSpPr>
          <p:cNvPr id="34" name="Oval 33">
            <a:extLst>
              <a:ext uri="{FF2B5EF4-FFF2-40B4-BE49-F238E27FC236}">
                <a16:creationId xmlns:a16="http://schemas.microsoft.com/office/drawing/2014/main" id="{DF107BA7-922E-3973-990F-76E1BCD7A00A}"/>
              </a:ext>
            </a:extLst>
          </p:cNvPr>
          <p:cNvSpPr/>
          <p:nvPr/>
        </p:nvSpPr>
        <p:spPr>
          <a:xfrm>
            <a:off x="432392" y="2991293"/>
            <a:ext cx="1410586" cy="1297172"/>
          </a:xfrm>
          <a:prstGeom prst="ellipse">
            <a:avLst/>
          </a:prstGeom>
          <a:solidFill>
            <a:srgbClr val="0B2A35"/>
          </a:solidFill>
          <a:ln w="12700">
            <a:solidFill>
              <a:srgbClr val="0B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rgbClr val="3DDC84"/>
                </a:solidFill>
                <a:hlinkClick r:id="rId2">
                  <a:extLst>
                    <a:ext uri="{A12FA001-AC4F-418D-AE19-62706E023703}">
                      <ahyp:hlinkClr xmlns:ahyp="http://schemas.microsoft.com/office/drawing/2018/hyperlinkcolor" val="tx"/>
                    </a:ext>
                  </a:extLst>
                </a:hlinkClick>
              </a:rPr>
              <a:t>Submission Link </a:t>
            </a:r>
            <a:r>
              <a:rPr lang="en-IN" sz="1200" dirty="0">
                <a:solidFill>
                  <a:srgbClr val="0563C1"/>
                </a:solidFill>
                <a:hlinkClick r:id="rId2">
                  <a:extLst>
                    <a:ext uri="{A12FA001-AC4F-418D-AE19-62706E023703}">
                      <ahyp:hlinkClr xmlns:ahyp="http://schemas.microsoft.com/office/drawing/2018/hyperlinkcolor" val="tx"/>
                    </a:ext>
                  </a:extLst>
                </a:hlinkClick>
              </a:rPr>
              <a:t>:</a:t>
            </a:r>
          </a:p>
          <a:p>
            <a:pPr algn="ctr"/>
            <a:r>
              <a:rPr lang="en-IN" sz="500" dirty="0">
                <a:solidFill>
                  <a:srgbClr val="0563C1"/>
                </a:solidFill>
                <a:hlinkClick r:id="rId2">
                  <a:extLst>
                    <a:ext uri="{A12FA001-AC4F-418D-AE19-62706E023703}">
                      <ahyp:hlinkClr xmlns:ahyp="http://schemas.microsoft.com/office/drawing/2018/hyperlinkcolor" val="tx"/>
                    </a:ext>
                  </a:extLst>
                </a:hlinkClick>
              </a:rPr>
              <a:t>https://docs.google.com/forms/d/e/1FAIpQLSd8-UvmZvh43MYcrbJ_cvMCN5lY_DSUXR9_DyAQ1890EUxTPg/viewform?usp=sf_link</a:t>
            </a:r>
            <a:endParaRPr lang="en-IN" sz="500" dirty="0">
              <a:solidFill>
                <a:srgbClr val="3DDC84"/>
              </a:solidFill>
            </a:endParaRPr>
          </a:p>
        </p:txBody>
      </p:sp>
    </p:spTree>
    <p:extLst>
      <p:ext uri="{BB962C8B-B14F-4D97-AF65-F5344CB8AC3E}">
        <p14:creationId xmlns:p14="http://schemas.microsoft.com/office/powerpoint/2010/main" val="38132897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74"/>
          <p:cNvSpPr txBox="1">
            <a:spLocks noGrp="1"/>
          </p:cNvSpPr>
          <p:nvPr>
            <p:ph type="title"/>
          </p:nvPr>
        </p:nvSpPr>
        <p:spPr>
          <a:xfrm>
            <a:off x="599550" y="1047325"/>
            <a:ext cx="6738600" cy="1115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2800"/>
              <a:buFont typeface="Arial" panose="020B0604020202020204"/>
              <a:buNone/>
            </a:pPr>
            <a:r>
              <a:rPr lang="en-GB"/>
              <a:t>Have a Question? Just ask</a:t>
            </a:r>
          </a:p>
        </p:txBody>
      </p:sp>
      <p:sp>
        <p:nvSpPr>
          <p:cNvPr id="415" name="Google Shape;415;p74"/>
          <p:cNvSpPr txBox="1"/>
          <p:nvPr/>
        </p:nvSpPr>
        <p:spPr>
          <a:xfrm>
            <a:off x="685775" y="2823875"/>
            <a:ext cx="3994200" cy="1231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br>
              <a:rPr lang="en-GB" sz="4000" b="1">
                <a:solidFill>
                  <a:schemeClr val="lt1"/>
                </a:solidFill>
                <a:latin typeface="Roboto" panose="02000000000000000000"/>
                <a:ea typeface="Roboto" panose="02000000000000000000"/>
                <a:cs typeface="Roboto" panose="02000000000000000000"/>
                <a:sym typeface="Roboto" panose="02000000000000000000"/>
              </a:rPr>
            </a:br>
            <a:r>
              <a:rPr lang="en-GB">
                <a:solidFill>
                  <a:schemeClr val="lt2"/>
                </a:solidFill>
                <a:latin typeface="Roboto" panose="02000000000000000000"/>
                <a:ea typeface="Roboto" panose="02000000000000000000"/>
                <a:cs typeface="Roboto" panose="02000000000000000000"/>
                <a:sym typeface="Roboto" panose="02000000000000000000"/>
              </a:rPr>
              <a:t>Join our Public Discord Server to learn more: </a:t>
            </a:r>
            <a:br>
              <a:rPr lang="en-GB">
                <a:solidFill>
                  <a:schemeClr val="accent1"/>
                </a:solidFill>
                <a:latin typeface="Roboto" panose="02000000000000000000"/>
                <a:ea typeface="Roboto" panose="02000000000000000000"/>
                <a:cs typeface="Roboto" panose="02000000000000000000"/>
                <a:sym typeface="Roboto" panose="02000000000000000000"/>
              </a:rPr>
            </a:br>
            <a:r>
              <a:rPr lang="en-GB" b="1" u="sng">
                <a:solidFill>
                  <a:srgbClr val="00FFFF"/>
                </a:solidFill>
                <a:latin typeface="Roboto" panose="02000000000000000000"/>
                <a:ea typeface="Roboto" panose="02000000000000000000"/>
                <a:cs typeface="Roboto" panose="02000000000000000000"/>
                <a:sym typeface="Roboto" panose="02000000000000000000"/>
                <a:hlinkClick r:id="rId3"/>
              </a:rPr>
              <a:t>http://bit.ly/dsckiitdiscord</a:t>
            </a:r>
          </a:p>
        </p:txBody>
      </p:sp>
      <p:pic>
        <p:nvPicPr>
          <p:cNvPr id="416" name="Google Shape;416;p74"/>
          <p:cNvPicPr preferRelativeResize="0"/>
          <p:nvPr/>
        </p:nvPicPr>
        <p:blipFill rotWithShape="1">
          <a:blip r:embed="rId4"/>
          <a:srcRect/>
          <a:stretch>
            <a:fillRect/>
          </a:stretch>
        </p:blipFill>
        <p:spPr>
          <a:xfrm>
            <a:off x="6589025" y="1439050"/>
            <a:ext cx="2265400" cy="2265400"/>
          </a:xfrm>
          <a:prstGeom prst="rect">
            <a:avLst/>
          </a:prstGeom>
          <a:noFill/>
          <a:ln>
            <a:noFill/>
          </a:ln>
        </p:spPr>
      </p:pic>
      <p:pic>
        <p:nvPicPr>
          <p:cNvPr id="417" name="Google Shape;417;p74"/>
          <p:cNvPicPr preferRelativeResize="0"/>
          <p:nvPr/>
        </p:nvPicPr>
        <p:blipFill>
          <a:blip r:embed="rId5"/>
          <a:stretch>
            <a:fillRect/>
          </a:stretch>
        </p:blipFill>
        <p:spPr>
          <a:xfrm>
            <a:off x="619750" y="252050"/>
            <a:ext cx="1901825" cy="255475"/>
          </a:xfrm>
          <a:prstGeom prst="rect">
            <a:avLst/>
          </a:prstGeom>
          <a:noFill/>
          <a:ln>
            <a:noFill/>
          </a:ln>
        </p:spPr>
      </p:pic>
    </p:spTree>
    <p:extLst>
      <p:ext uri="{BB962C8B-B14F-4D97-AF65-F5344CB8AC3E}">
        <p14:creationId xmlns:p14="http://schemas.microsoft.com/office/powerpoint/2010/main" val="30890330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pic>
        <p:nvPicPr>
          <p:cNvPr id="424" name="Google Shape;424;p75"/>
          <p:cNvPicPr preferRelativeResize="0"/>
          <p:nvPr/>
        </p:nvPicPr>
        <p:blipFill rotWithShape="1">
          <a:blip r:embed="rId3"/>
          <a:srcRect/>
          <a:stretch>
            <a:fillRect/>
          </a:stretch>
        </p:blipFill>
        <p:spPr>
          <a:xfrm>
            <a:off x="0" y="810961"/>
            <a:ext cx="9144000" cy="5143489"/>
          </a:xfrm>
          <a:prstGeom prst="rect">
            <a:avLst/>
          </a:prstGeom>
          <a:noFill/>
          <a:ln>
            <a:noFill/>
          </a:ln>
        </p:spPr>
      </p:pic>
      <p:sp>
        <p:nvSpPr>
          <p:cNvPr id="422" name="Google Shape;422;p75"/>
          <p:cNvSpPr txBox="1">
            <a:spLocks noGrp="1"/>
          </p:cNvSpPr>
          <p:nvPr>
            <p:ph type="subTitle" idx="1"/>
          </p:nvPr>
        </p:nvSpPr>
        <p:spPr>
          <a:xfrm>
            <a:off x="50425" y="2528888"/>
            <a:ext cx="9144000" cy="1043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800"/>
              <a:buNone/>
            </a:pPr>
            <a:r>
              <a:rPr lang="en-IN" sz="2100" dirty="0">
                <a:solidFill>
                  <a:srgbClr val="073042"/>
                </a:solidFill>
              </a:rPr>
              <a:t>.</a:t>
            </a:r>
            <a:endParaRPr sz="2100" dirty="0"/>
          </a:p>
        </p:txBody>
      </p:sp>
      <p:sp>
        <p:nvSpPr>
          <p:cNvPr id="423" name="Google Shape;423;p75"/>
          <p:cNvSpPr txBox="1">
            <a:spLocks noGrp="1"/>
          </p:cNvSpPr>
          <p:nvPr>
            <p:ph type="title"/>
          </p:nvPr>
        </p:nvSpPr>
        <p:spPr>
          <a:xfrm>
            <a:off x="50425" y="1571213"/>
            <a:ext cx="9144000" cy="111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GB" sz="5200" dirty="0"/>
              <a:t>Thank You !!</a:t>
            </a:r>
            <a:endParaRPr sz="5200" dirty="0"/>
          </a:p>
        </p:txBody>
      </p:sp>
      <p:pic>
        <p:nvPicPr>
          <p:cNvPr id="425" name="Google Shape;425;p75"/>
          <p:cNvPicPr preferRelativeResize="0"/>
          <p:nvPr/>
        </p:nvPicPr>
        <p:blipFill>
          <a:blip r:embed="rId4"/>
          <a:stretch>
            <a:fillRect/>
          </a:stretch>
        </p:blipFill>
        <p:spPr>
          <a:xfrm>
            <a:off x="619750" y="252050"/>
            <a:ext cx="1901825" cy="255475"/>
          </a:xfrm>
          <a:prstGeom prst="rect">
            <a:avLst/>
          </a:prstGeom>
          <a:noFill/>
          <a:ln>
            <a:noFill/>
          </a:ln>
        </p:spPr>
      </p:pic>
      <p:sp>
        <p:nvSpPr>
          <p:cNvPr id="5" name="TextBox 4">
            <a:extLst>
              <a:ext uri="{FF2B5EF4-FFF2-40B4-BE49-F238E27FC236}">
                <a16:creationId xmlns:a16="http://schemas.microsoft.com/office/drawing/2014/main" id="{3494AF4E-11B6-5664-81A0-DA25E640ADE2}"/>
              </a:ext>
            </a:extLst>
          </p:cNvPr>
          <p:cNvSpPr txBox="1"/>
          <p:nvPr/>
        </p:nvSpPr>
        <p:spPr>
          <a:xfrm>
            <a:off x="2298405" y="2823228"/>
            <a:ext cx="4596808" cy="307777"/>
          </a:xfrm>
          <a:prstGeom prst="rect">
            <a:avLst/>
          </a:prstGeom>
          <a:noFill/>
        </p:spPr>
        <p:txBody>
          <a:bodyPr wrap="square">
            <a:spAutoFit/>
          </a:bodyPr>
          <a:lstStyle/>
          <a:p>
            <a:r>
              <a:rPr lang="en-IN" b="0" dirty="0">
                <a:effectLst/>
              </a:rPr>
              <a:t> </a:t>
            </a:r>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A73E8"/>
        </a:solidFill>
        <a:effectLst/>
      </p:bgPr>
    </p:bg>
    <p:spTree>
      <p:nvGrpSpPr>
        <p:cNvPr id="1" name="Shape 234"/>
        <p:cNvGrpSpPr/>
        <p:nvPr/>
      </p:nvGrpSpPr>
      <p:grpSpPr>
        <a:xfrm>
          <a:off x="0" y="0"/>
          <a:ext cx="0" cy="0"/>
          <a:chOff x="0" y="0"/>
          <a:chExt cx="0" cy="0"/>
        </a:xfrm>
      </p:grpSpPr>
      <p:pic>
        <p:nvPicPr>
          <p:cNvPr id="235" name="Google Shape;235;p53"/>
          <p:cNvPicPr preferRelativeResize="0"/>
          <p:nvPr/>
        </p:nvPicPr>
        <p:blipFill rotWithShape="1">
          <a:blip r:embed="rId3"/>
          <a:srcRect l="46138" t="27076"/>
          <a:stretch>
            <a:fillRect/>
          </a:stretch>
        </p:blipFill>
        <p:spPr>
          <a:xfrm>
            <a:off x="4982825" y="1974300"/>
            <a:ext cx="4161172" cy="3169201"/>
          </a:xfrm>
          <a:prstGeom prst="rect">
            <a:avLst/>
          </a:prstGeom>
          <a:noFill/>
          <a:ln>
            <a:noFill/>
          </a:ln>
        </p:spPr>
      </p:pic>
      <p:pic>
        <p:nvPicPr>
          <p:cNvPr id="236" name="Google Shape;236;p53"/>
          <p:cNvPicPr preferRelativeResize="0"/>
          <p:nvPr/>
        </p:nvPicPr>
        <p:blipFill rotWithShape="1">
          <a:blip r:embed="rId3"/>
          <a:srcRect t="50081" r="72180"/>
          <a:stretch>
            <a:fillRect/>
          </a:stretch>
        </p:blipFill>
        <p:spPr>
          <a:xfrm>
            <a:off x="91350" y="2576019"/>
            <a:ext cx="2543800" cy="2567474"/>
          </a:xfrm>
          <a:prstGeom prst="rect">
            <a:avLst/>
          </a:prstGeom>
          <a:noFill/>
          <a:ln>
            <a:noFill/>
          </a:ln>
        </p:spPr>
      </p:pic>
      <p:sp>
        <p:nvSpPr>
          <p:cNvPr id="237" name="Google Shape;237;p53"/>
          <p:cNvSpPr txBox="1">
            <a:spLocks noGrp="1"/>
          </p:cNvSpPr>
          <p:nvPr>
            <p:ph type="title"/>
          </p:nvPr>
        </p:nvSpPr>
        <p:spPr>
          <a:xfrm>
            <a:off x="1666350" y="1772150"/>
            <a:ext cx="5811300" cy="111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GB"/>
              <a:t>Let’s Get Started</a:t>
            </a:r>
          </a:p>
        </p:txBody>
      </p:sp>
      <p:pic>
        <p:nvPicPr>
          <p:cNvPr id="238" name="Google Shape;238;p53"/>
          <p:cNvPicPr preferRelativeResize="0"/>
          <p:nvPr/>
        </p:nvPicPr>
        <p:blipFill rotWithShape="1">
          <a:blip r:embed="rId4"/>
          <a:srcRect l="26510" t="42000" r="40781" b="42000"/>
          <a:stretch>
            <a:fillRect/>
          </a:stretch>
        </p:blipFill>
        <p:spPr>
          <a:xfrm>
            <a:off x="2469176" y="4726548"/>
            <a:ext cx="626947" cy="172498"/>
          </a:xfrm>
          <a:prstGeom prst="rect">
            <a:avLst/>
          </a:prstGeom>
          <a:noFill/>
          <a:ln>
            <a:noFill/>
          </a:ln>
        </p:spPr>
      </p:pic>
      <p:sp>
        <p:nvSpPr>
          <p:cNvPr id="239" name="Google Shape;239;p53"/>
          <p:cNvSpPr txBox="1"/>
          <p:nvPr/>
        </p:nvSpPr>
        <p:spPr>
          <a:xfrm>
            <a:off x="3371750" y="4726550"/>
            <a:ext cx="1978800" cy="151200"/>
          </a:xfrm>
          <a:prstGeom prst="rect">
            <a:avLst/>
          </a:prstGeom>
          <a:noFill/>
          <a:ln>
            <a:noFill/>
          </a:ln>
        </p:spPr>
        <p:txBody>
          <a:bodyPr spcFirstLastPara="1" wrap="square" lIns="57150" tIns="57150" rIns="57150" bIns="57150" anchor="t" anchorCtr="0">
            <a:noAutofit/>
          </a:bodyPr>
          <a:lstStyle/>
          <a:p>
            <a:pPr marL="0" marR="0" lvl="0" indent="0" algn="l" rtl="0">
              <a:lnSpc>
                <a:spcPct val="140000"/>
              </a:lnSpc>
              <a:spcBef>
                <a:spcPts val="0"/>
              </a:spcBef>
              <a:spcAft>
                <a:spcPts val="0"/>
              </a:spcAft>
              <a:buClr>
                <a:srgbClr val="000000"/>
              </a:buClr>
              <a:buSzPts val="700"/>
              <a:buFont typeface="Arial" panose="020B0604020202020204"/>
              <a:buNone/>
            </a:pPr>
            <a:r>
              <a:rPr lang="en-GB" sz="600" b="0" i="0" u="none" strike="noStrike" cap="none">
                <a:solidFill>
                  <a:schemeClr val="lt1"/>
                </a:solidFill>
                <a:latin typeface="Roboto" panose="02000000000000000000"/>
                <a:ea typeface="Roboto" panose="02000000000000000000"/>
                <a:cs typeface="Roboto" panose="02000000000000000000"/>
                <a:sym typeface="Roboto" panose="02000000000000000000"/>
              </a:rPr>
              <a:t>This work is licensed under the </a:t>
            </a:r>
            <a:r>
              <a:rPr lang="en-GB" sz="600" b="0" i="0" u="sng" strike="noStrike" cap="none">
                <a:solidFill>
                  <a:schemeClr val="hlink"/>
                </a:solidFill>
                <a:latin typeface="Roboto" panose="02000000000000000000"/>
                <a:ea typeface="Roboto" panose="02000000000000000000"/>
                <a:cs typeface="Roboto" panose="02000000000000000000"/>
                <a:sym typeface="Roboto" panose="02000000000000000000"/>
                <a:hlinkClick r:id="rId5"/>
              </a:rPr>
              <a:t>Apache 2.0 License</a:t>
            </a:r>
            <a:endParaRPr sz="600" b="0" i="0" u="none" strike="noStrike" cap="none">
              <a:solidFill>
                <a:schemeClr val="lt1"/>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43"/>
        <p:cNvGrpSpPr/>
        <p:nvPr/>
      </p:nvGrpSpPr>
      <p:grpSpPr>
        <a:xfrm>
          <a:off x="0" y="0"/>
          <a:ext cx="0" cy="0"/>
          <a:chOff x="0" y="0"/>
          <a:chExt cx="0" cy="0"/>
        </a:xfrm>
      </p:grpSpPr>
      <p:sp>
        <p:nvSpPr>
          <p:cNvPr id="244" name="Google Shape;244;p54"/>
          <p:cNvSpPr/>
          <p:nvPr/>
        </p:nvSpPr>
        <p:spPr>
          <a:xfrm>
            <a:off x="4902000" y="742400"/>
            <a:ext cx="3760800" cy="3558900"/>
          </a:xfrm>
          <a:prstGeom prst="roundRect">
            <a:avLst>
              <a:gd name="adj" fmla="val 5533"/>
            </a:avLst>
          </a:prstGeom>
          <a:solidFill>
            <a:srgbClr val="073042"/>
          </a:solidFill>
          <a:ln w="19050" cap="flat" cmpd="sng">
            <a:solidFill>
              <a:srgbClr val="07304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chemeClr val="accent5"/>
              </a:solidFill>
              <a:latin typeface="Arial" panose="020B0604020202020204"/>
              <a:ea typeface="Arial" panose="020B0604020202020204"/>
              <a:cs typeface="Arial" panose="020B0604020202020204"/>
              <a:sym typeface="Arial" panose="020B0604020202020204"/>
            </a:endParaRPr>
          </a:p>
        </p:txBody>
      </p:sp>
      <p:sp>
        <p:nvSpPr>
          <p:cNvPr id="245" name="Google Shape;245;p54"/>
          <p:cNvSpPr txBox="1"/>
          <p:nvPr/>
        </p:nvSpPr>
        <p:spPr>
          <a:xfrm>
            <a:off x="417185" y="619850"/>
            <a:ext cx="4269600" cy="3804000"/>
          </a:xfrm>
          <a:prstGeom prst="rect">
            <a:avLst/>
          </a:prstGeom>
          <a:noFill/>
          <a:ln>
            <a:noFill/>
          </a:ln>
        </p:spPr>
        <p:txBody>
          <a:bodyPr spcFirstLastPara="1" wrap="square" lIns="91425" tIns="91425" rIns="91425" bIns="91425" anchor="ctr" anchorCtr="0">
            <a:noAutofit/>
          </a:bodyPr>
          <a:lstStyle/>
          <a:p>
            <a:pPr marL="0" indent="0">
              <a:buClr>
                <a:srgbClr val="000000"/>
              </a:buClr>
              <a:buSzPts val="1100"/>
              <a:buFont typeface="Arial" panose="020B0604020202020204"/>
              <a:buNone/>
            </a:pPr>
            <a:r>
              <a:rPr lang="en-GB" sz="2700" b="1">
                <a:latin typeface="Roboto" panose="02000000000000000000"/>
                <a:ea typeface="Roboto" panose="02000000000000000000"/>
                <a:cs typeface="Roboto" panose="02000000000000000000"/>
                <a:sym typeface="Roboto" panose="02000000000000000000"/>
              </a:rPr>
              <a:t>Stages of Activity LifeCycle</a:t>
            </a:r>
            <a:endParaRPr lang="en-GB" sz="2700" b="1" dirty="0">
              <a:latin typeface="Roboto" panose="02000000000000000000"/>
              <a:ea typeface="Roboto" panose="02000000000000000000"/>
              <a:cs typeface="Roboto" panose="02000000000000000000"/>
              <a:sym typeface="Roboto" panose="02000000000000000000"/>
            </a:endParaRPr>
          </a:p>
        </p:txBody>
      </p:sp>
      <p:sp>
        <p:nvSpPr>
          <p:cNvPr id="246" name="Google Shape;246;p54"/>
          <p:cNvSpPr/>
          <p:nvPr/>
        </p:nvSpPr>
        <p:spPr>
          <a:xfrm>
            <a:off x="410200" y="1513525"/>
            <a:ext cx="415200" cy="412200"/>
          </a:xfrm>
          <a:prstGeom prst="ellipse">
            <a:avLst/>
          </a:prstGeom>
          <a:solidFill>
            <a:srgbClr val="3DDC84"/>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500"/>
              <a:buFont typeface="Arial" panose="020B0604020202020204"/>
              <a:buNone/>
            </a:pPr>
            <a:r>
              <a:rPr lang="en-GB" sz="1500" b="1"/>
              <a:t>1</a:t>
            </a:r>
            <a:endParaRPr sz="1500" b="1"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pic>
        <p:nvPicPr>
          <p:cNvPr id="248" name="Google Shape;248;p54"/>
          <p:cNvPicPr preferRelativeResize="0"/>
          <p:nvPr/>
        </p:nvPicPr>
        <p:blipFill>
          <a:blip r:embed="rId3"/>
          <a:stretch>
            <a:fillRect/>
          </a:stretch>
        </p:blipFill>
        <p:spPr>
          <a:xfrm>
            <a:off x="410200" y="122125"/>
            <a:ext cx="1733825" cy="298925"/>
          </a:xfrm>
          <a:prstGeom prst="rect">
            <a:avLst/>
          </a:prstGeom>
          <a:noFill/>
          <a:ln>
            <a:noFill/>
          </a:ln>
        </p:spPr>
      </p:pic>
      <p:pic>
        <p:nvPicPr>
          <p:cNvPr id="102" name="Picture 101"/>
          <p:cNvPicPr/>
          <p:nvPr/>
        </p:nvPicPr>
        <p:blipFill>
          <a:blip r:embed="rId4">
            <a:extLst>
              <a:ext uri="{96DAC541-7B7A-43D3-8B79-37D633B846F1}">
                <asvg:svgBlip xmlns:asvg="http://schemas.microsoft.com/office/drawing/2016/SVG/main" r:embed="rId5"/>
              </a:ext>
            </a:extLst>
          </a:blip>
          <a:stretch>
            <a:fillRect/>
          </a:stretch>
        </p:blipFill>
        <p:spPr>
          <a:xfrm>
            <a:off x="5994400" y="1576705"/>
            <a:ext cx="1690370" cy="1609090"/>
          </a:xfrm>
          <a:prstGeom prst="rect">
            <a:avLst/>
          </a:prstGeom>
          <a:noFill/>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71"/>
        <p:cNvGrpSpPr/>
        <p:nvPr/>
      </p:nvGrpSpPr>
      <p:grpSpPr>
        <a:xfrm>
          <a:off x="0" y="0"/>
          <a:ext cx="0" cy="0"/>
          <a:chOff x="0" y="0"/>
          <a:chExt cx="0" cy="0"/>
        </a:xfrm>
      </p:grpSpPr>
      <p:sp>
        <p:nvSpPr>
          <p:cNvPr id="272" name="Google Shape;272;p57"/>
          <p:cNvSpPr txBox="1">
            <a:spLocks noGrp="1"/>
          </p:cNvSpPr>
          <p:nvPr>
            <p:ph type="title"/>
          </p:nvPr>
        </p:nvSpPr>
        <p:spPr>
          <a:xfrm>
            <a:off x="437250" y="428275"/>
            <a:ext cx="8269500" cy="489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GB" sz="3100" dirty="0"/>
              <a:t>Activity </a:t>
            </a:r>
            <a:r>
              <a:rPr lang="en-GB" sz="3100" dirty="0" err="1"/>
              <a:t>LifeCycle</a:t>
            </a:r>
            <a:endParaRPr sz="3100" dirty="0"/>
          </a:p>
        </p:txBody>
      </p:sp>
      <p:sp>
        <p:nvSpPr>
          <p:cNvPr id="275" name="Google Shape;275;p57"/>
          <p:cNvSpPr/>
          <p:nvPr/>
        </p:nvSpPr>
        <p:spPr>
          <a:xfrm>
            <a:off x="4896150" y="2538075"/>
            <a:ext cx="585000" cy="262200"/>
          </a:xfrm>
          <a:prstGeom prst="rightArrow">
            <a:avLst>
              <a:gd name="adj1" fmla="val 50000"/>
              <a:gd name="adj2" fmla="val 50000"/>
            </a:avLst>
          </a:prstGeom>
          <a:solidFill>
            <a:srgbClr val="3DDC84"/>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55"/>
          <p:cNvSpPr txBox="1">
            <a:spLocks noGrp="1"/>
          </p:cNvSpPr>
          <p:nvPr>
            <p:ph type="body" idx="1"/>
          </p:nvPr>
        </p:nvSpPr>
        <p:spPr>
          <a:xfrm>
            <a:off x="528320" y="1249680"/>
            <a:ext cx="4182110" cy="354711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US" altLang="en-GB" sz="1600" dirty="0">
                <a:solidFill>
                  <a:schemeClr val="dk2"/>
                </a:solidFill>
              </a:rPr>
              <a:t>The Activity lifecycle consists of the different states that an activity can go through, from when the activity first initializes to its destruction. Android activities begin with the onCreate() method. </a:t>
            </a:r>
            <a:endParaRPr lang="en-IN" altLang="en-GB" sz="1600" dirty="0">
              <a:solidFill>
                <a:schemeClr val="dk2"/>
              </a:solidFill>
            </a:endParaRPr>
          </a:p>
        </p:txBody>
      </p:sp>
      <p:pic>
        <p:nvPicPr>
          <p:cNvPr id="2" name="Picture 1"/>
          <p:cNvPicPr>
            <a:picLocks noChangeAspect="1"/>
          </p:cNvPicPr>
          <p:nvPr/>
        </p:nvPicPr>
        <p:blipFill>
          <a:blip r:embed="rId3"/>
          <a:srcRect l="14613" r="14613"/>
          <a:stretch/>
        </p:blipFill>
        <p:spPr>
          <a:xfrm>
            <a:off x="6088310" y="428275"/>
            <a:ext cx="2804160" cy="4229100"/>
          </a:xfrm>
          <a:prstGeom prst="roundRect">
            <a:avLst>
              <a:gd name="adj" fmla="val 4891"/>
            </a:avLst>
          </a:prstGeom>
        </p:spPr>
      </p:pic>
      <p:pic>
        <p:nvPicPr>
          <p:cNvPr id="6" name="Picture 5">
            <a:extLst>
              <a:ext uri="{FF2B5EF4-FFF2-40B4-BE49-F238E27FC236}">
                <a16:creationId xmlns:a16="http://schemas.microsoft.com/office/drawing/2014/main" id="{A233C057-0F06-1365-CDB2-28B990F9AB18}"/>
              </a:ext>
            </a:extLst>
          </p:cNvPr>
          <p:cNvPicPr>
            <a:picLocks noChangeAspect="1"/>
          </p:cNvPicPr>
          <p:nvPr/>
        </p:nvPicPr>
        <p:blipFill rotWithShape="1">
          <a:blip r:embed="rId4"/>
          <a:srcRect t="3278" r="7386" b="2019"/>
          <a:stretch/>
        </p:blipFill>
        <p:spPr>
          <a:xfrm>
            <a:off x="5550195" y="429608"/>
            <a:ext cx="3342275" cy="422776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070"/>
        <p:cNvGrpSpPr/>
        <p:nvPr/>
      </p:nvGrpSpPr>
      <p:grpSpPr>
        <a:xfrm>
          <a:off x="0" y="0"/>
          <a:ext cx="0" cy="0"/>
          <a:chOff x="0" y="0"/>
          <a:chExt cx="0" cy="0"/>
        </a:xfrm>
      </p:grpSpPr>
      <p:sp>
        <p:nvSpPr>
          <p:cNvPr id="280" name="Google Shape;280;p58"/>
          <p:cNvSpPr txBox="1">
            <a:spLocks noGrp="1"/>
          </p:cNvSpPr>
          <p:nvPr>
            <p:ph type="title"/>
          </p:nvPr>
        </p:nvSpPr>
        <p:spPr>
          <a:xfrm>
            <a:off x="588670" y="166655"/>
            <a:ext cx="8269500" cy="489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IN" sz="3100" dirty="0"/>
              <a:t>OnCreate() and OnStart() Implementation</a:t>
            </a:r>
          </a:p>
        </p:txBody>
      </p:sp>
      <p:pic>
        <p:nvPicPr>
          <p:cNvPr id="3" name="Picture 2"/>
          <p:cNvPicPr>
            <a:picLocks noChangeAspect="1"/>
          </p:cNvPicPr>
          <p:nvPr/>
        </p:nvPicPr>
        <p:blipFill rotWithShape="1">
          <a:blip r:embed="rId3"/>
          <a:srcRect t="709" b="1497"/>
          <a:stretch/>
        </p:blipFill>
        <p:spPr>
          <a:xfrm>
            <a:off x="178145" y="1641417"/>
            <a:ext cx="4260850" cy="643197"/>
          </a:xfrm>
          <a:prstGeom prst="roundRect">
            <a:avLst/>
          </a:prstGeom>
        </p:spPr>
      </p:pic>
      <p:sp>
        <p:nvSpPr>
          <p:cNvPr id="4" name="Text Box 3"/>
          <p:cNvSpPr txBox="1"/>
          <p:nvPr/>
        </p:nvSpPr>
        <p:spPr>
          <a:xfrm>
            <a:off x="4837718" y="1270517"/>
            <a:ext cx="3954145" cy="1384995"/>
          </a:xfrm>
          <a:prstGeom prst="rect">
            <a:avLst/>
          </a:prstGeom>
          <a:noFill/>
        </p:spPr>
        <p:txBody>
          <a:bodyPr wrap="square" rtlCol="0">
            <a:spAutoFit/>
          </a:bodyPr>
          <a:lstStyle/>
          <a:p>
            <a:pPr algn="l"/>
            <a:r>
              <a:rPr lang="en-US" altLang="en-US" dirty="0"/>
              <a:t>onCreate() is the one method that every activity must implement. The onCreate() method is where you should do any one-time initializations for your activity. For example, in onCreate(), you call setContent(), which specifies the activity's UI layout.</a:t>
            </a:r>
            <a:endParaRPr lang="en-US" dirty="0"/>
          </a:p>
        </p:txBody>
      </p:sp>
      <p:pic>
        <p:nvPicPr>
          <p:cNvPr id="5" name="Picture 4"/>
          <p:cNvPicPr>
            <a:picLocks noChangeAspect="1"/>
          </p:cNvPicPr>
          <p:nvPr/>
        </p:nvPicPr>
        <p:blipFill rotWithShape="1">
          <a:blip r:embed="rId4"/>
          <a:srcRect l="-243" t="5033" r="243" b="2776"/>
          <a:stretch/>
        </p:blipFill>
        <p:spPr>
          <a:xfrm>
            <a:off x="5106959" y="3633239"/>
            <a:ext cx="3415665" cy="764194"/>
          </a:xfrm>
          <a:prstGeom prst="roundRect">
            <a:avLst>
              <a:gd name="adj" fmla="val 8086"/>
            </a:avLst>
          </a:prstGeom>
        </p:spPr>
      </p:pic>
      <p:grpSp>
        <p:nvGrpSpPr>
          <p:cNvPr id="17" name="Group 16">
            <a:extLst>
              <a:ext uri="{FF2B5EF4-FFF2-40B4-BE49-F238E27FC236}">
                <a16:creationId xmlns:a16="http://schemas.microsoft.com/office/drawing/2014/main" id="{36F2CBF7-6F52-BEB8-D906-4C50F19D8973}"/>
              </a:ext>
            </a:extLst>
          </p:cNvPr>
          <p:cNvGrpSpPr/>
          <p:nvPr/>
        </p:nvGrpSpPr>
        <p:grpSpPr>
          <a:xfrm>
            <a:off x="0" y="2858887"/>
            <a:ext cx="4513810" cy="74799"/>
            <a:chOff x="0" y="3063247"/>
            <a:chExt cx="4513810" cy="74799"/>
          </a:xfrm>
        </p:grpSpPr>
        <p:cxnSp>
          <p:nvCxnSpPr>
            <p:cNvPr id="13" name="Straight Connector 12">
              <a:extLst>
                <a:ext uri="{FF2B5EF4-FFF2-40B4-BE49-F238E27FC236}">
                  <a16:creationId xmlns:a16="http://schemas.microsoft.com/office/drawing/2014/main" id="{E17652CA-D57E-AB1C-CF7F-7BA3584F5D2F}"/>
                </a:ext>
              </a:extLst>
            </p:cNvPr>
            <p:cNvCxnSpPr/>
            <p:nvPr/>
          </p:nvCxnSpPr>
          <p:spPr>
            <a:xfrm>
              <a:off x="0" y="3100647"/>
              <a:ext cx="4438996"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83672F66-9A6A-9533-266B-0AE4466A7C44}"/>
                </a:ext>
              </a:extLst>
            </p:cNvPr>
            <p:cNvSpPr/>
            <p:nvPr/>
          </p:nvSpPr>
          <p:spPr>
            <a:xfrm>
              <a:off x="4438995" y="3063247"/>
              <a:ext cx="74815" cy="7479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6" name="Text Box 3">
            <a:extLst>
              <a:ext uri="{FF2B5EF4-FFF2-40B4-BE49-F238E27FC236}">
                <a16:creationId xmlns:a16="http://schemas.microsoft.com/office/drawing/2014/main" id="{21EDB210-B749-8440-D18C-84ED373DFA2B}"/>
              </a:ext>
            </a:extLst>
          </p:cNvPr>
          <p:cNvSpPr txBox="1"/>
          <p:nvPr/>
        </p:nvSpPr>
        <p:spPr>
          <a:xfrm>
            <a:off x="484850" y="3175446"/>
            <a:ext cx="4087150" cy="1384995"/>
          </a:xfrm>
          <a:prstGeom prst="rect">
            <a:avLst/>
          </a:prstGeom>
          <a:noFill/>
        </p:spPr>
        <p:txBody>
          <a:bodyPr wrap="square" rtlCol="0">
            <a:spAutoFit/>
          </a:bodyPr>
          <a:lstStyle/>
          <a:p>
            <a:r>
              <a:rPr lang="en-US" altLang="en-US" dirty="0"/>
              <a:t>The </a:t>
            </a:r>
            <a:r>
              <a:rPr lang="en-US" altLang="en-US" dirty="0" err="1"/>
              <a:t>onStart</a:t>
            </a:r>
            <a:r>
              <a:rPr lang="en-US" altLang="en-US" dirty="0"/>
              <a:t>() lifecycle method is called just after onCreate(). After </a:t>
            </a:r>
            <a:r>
              <a:rPr lang="en-US" altLang="en-US" dirty="0" err="1"/>
              <a:t>onStart</a:t>
            </a:r>
            <a:r>
              <a:rPr lang="en-US" altLang="en-US" dirty="0"/>
              <a:t>() runs, your activity is visible on the screen. Unlike onCreate(), which is called only once to initialize your activity, </a:t>
            </a:r>
            <a:r>
              <a:rPr lang="en-US" altLang="en-US" dirty="0" err="1"/>
              <a:t>onStart</a:t>
            </a:r>
            <a:r>
              <a:rPr lang="en-US" altLang="en-US" dirty="0"/>
              <a:t>()can be called by the system many times in the lifecycle of your activity.</a:t>
            </a:r>
            <a:endParaRPr lang="en-US" dirty="0"/>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381"/>
        <p:cNvGrpSpPr/>
        <p:nvPr/>
      </p:nvGrpSpPr>
      <p:grpSpPr>
        <a:xfrm>
          <a:off x="0" y="0"/>
          <a:ext cx="0" cy="0"/>
          <a:chOff x="0" y="0"/>
          <a:chExt cx="0" cy="0"/>
        </a:xfrm>
      </p:grpSpPr>
      <p:pic>
        <p:nvPicPr>
          <p:cNvPr id="2" name="Picture 1"/>
          <p:cNvPicPr>
            <a:picLocks noChangeAspect="1"/>
          </p:cNvPicPr>
          <p:nvPr/>
        </p:nvPicPr>
        <p:blipFill rotWithShape="1">
          <a:blip r:embed="rId3"/>
          <a:srcRect l="281" r="1994"/>
          <a:stretch/>
        </p:blipFill>
        <p:spPr>
          <a:xfrm>
            <a:off x="1072337" y="680204"/>
            <a:ext cx="3100959" cy="3996000"/>
          </a:xfrm>
          <a:prstGeom prst="roundRect">
            <a:avLst>
              <a:gd name="adj" fmla="val 4147"/>
            </a:avLst>
          </a:prstGeom>
        </p:spPr>
      </p:pic>
      <p:sp>
        <p:nvSpPr>
          <p:cNvPr id="5" name="Text Box 4"/>
          <p:cNvSpPr txBox="1"/>
          <p:nvPr/>
        </p:nvSpPr>
        <p:spPr>
          <a:xfrm>
            <a:off x="1863090" y="265430"/>
            <a:ext cx="5847080" cy="369332"/>
          </a:xfrm>
          <a:prstGeom prst="rect">
            <a:avLst/>
          </a:prstGeom>
          <a:noFill/>
        </p:spPr>
        <p:txBody>
          <a:bodyPr wrap="square" rtlCol="0">
            <a:spAutoFit/>
          </a:bodyPr>
          <a:lstStyle/>
          <a:p>
            <a:pPr algn="ctr"/>
            <a:r>
              <a:rPr lang="en-IN" sz="1800" b="1" dirty="0"/>
              <a:t>Other </a:t>
            </a:r>
            <a:r>
              <a:rPr lang="en-IN" sz="1800" b="1" dirty="0" err="1"/>
              <a:t>LifeCycle</a:t>
            </a:r>
            <a:r>
              <a:rPr lang="en-IN" sz="1800" b="1" dirty="0"/>
              <a:t> Use Cases</a:t>
            </a:r>
            <a:endParaRPr lang="en-IN" altLang="en-US" sz="1800" b="1" dirty="0"/>
          </a:p>
        </p:txBody>
      </p:sp>
      <p:pic>
        <p:nvPicPr>
          <p:cNvPr id="6" name="Picture 5"/>
          <p:cNvPicPr>
            <a:picLocks noChangeAspect="1"/>
          </p:cNvPicPr>
          <p:nvPr/>
        </p:nvPicPr>
        <p:blipFill rotWithShape="1">
          <a:blip r:embed="rId4"/>
          <a:srcRect l="311" r="259"/>
          <a:stretch/>
        </p:blipFill>
        <p:spPr>
          <a:xfrm>
            <a:off x="5461461" y="671889"/>
            <a:ext cx="3242932" cy="3996000"/>
          </a:xfrm>
          <a:prstGeom prst="roundRect">
            <a:avLst>
              <a:gd name="adj" fmla="val 4989"/>
            </a:avLst>
          </a:prstGeom>
        </p:spPr>
      </p:pic>
      <p:pic>
        <p:nvPicPr>
          <p:cNvPr id="3" name="Google Shape;248;p54">
            <a:extLst>
              <a:ext uri="{FF2B5EF4-FFF2-40B4-BE49-F238E27FC236}">
                <a16:creationId xmlns:a16="http://schemas.microsoft.com/office/drawing/2014/main" id="{55AE03ED-59C0-1D60-797D-B921D9D8D062}"/>
              </a:ext>
            </a:extLst>
          </p:cNvPr>
          <p:cNvPicPr preferRelativeResize="0"/>
          <p:nvPr/>
        </p:nvPicPr>
        <p:blipFill>
          <a:blip r:embed="rId5"/>
          <a:stretch>
            <a:fillRect/>
          </a:stretch>
        </p:blipFill>
        <p:spPr>
          <a:xfrm>
            <a:off x="410200" y="122125"/>
            <a:ext cx="1733825" cy="2989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52"/>
        <p:cNvGrpSpPr/>
        <p:nvPr/>
      </p:nvGrpSpPr>
      <p:grpSpPr>
        <a:xfrm>
          <a:off x="0" y="0"/>
          <a:ext cx="0" cy="0"/>
          <a:chOff x="0" y="0"/>
          <a:chExt cx="0" cy="0"/>
        </a:xfrm>
      </p:grpSpPr>
      <p:sp>
        <p:nvSpPr>
          <p:cNvPr id="253" name="Google Shape;253;p55"/>
          <p:cNvSpPr txBox="1">
            <a:spLocks noGrp="1"/>
          </p:cNvSpPr>
          <p:nvPr>
            <p:ph type="title"/>
          </p:nvPr>
        </p:nvSpPr>
        <p:spPr>
          <a:xfrm>
            <a:off x="437250" y="428275"/>
            <a:ext cx="8269500" cy="489900"/>
          </a:xfrm>
          <a:prstGeom prst="rect">
            <a:avLst/>
          </a:prstGeom>
          <a:noFill/>
          <a:ln>
            <a:noFill/>
          </a:ln>
        </p:spPr>
        <p:txBody>
          <a:bodyPr spcFirstLastPara="1" wrap="square" lIns="91425" tIns="91425" rIns="91425" bIns="91425" anchor="t" anchorCtr="0">
            <a:noAutofit/>
          </a:bodyPr>
          <a:lstStyle/>
          <a:p>
            <a:pPr algn="l"/>
            <a:r>
              <a:rPr lang="en-IN" sz="3100" i="0" dirty="0">
                <a:solidFill>
                  <a:srgbClr val="5C5C5C"/>
                </a:solidFill>
                <a:effectLst/>
              </a:rPr>
              <a:t>Lifecycle of a composable</a:t>
            </a:r>
          </a:p>
        </p:txBody>
      </p:sp>
      <p:sp>
        <p:nvSpPr>
          <p:cNvPr id="254" name="Google Shape;254;p55"/>
          <p:cNvSpPr txBox="1">
            <a:spLocks noGrp="1"/>
          </p:cNvSpPr>
          <p:nvPr>
            <p:ph type="body" idx="1"/>
          </p:nvPr>
        </p:nvSpPr>
        <p:spPr>
          <a:xfrm>
            <a:off x="376555" y="1221740"/>
            <a:ext cx="3677920" cy="354711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US" altLang="en-GB" sz="1600" dirty="0">
                <a:solidFill>
                  <a:schemeClr val="dk2"/>
                </a:solidFill>
              </a:rPr>
              <a:t>In order for Compose to track and trigger a </a:t>
            </a:r>
            <a:r>
              <a:rPr lang="en-US" altLang="en-GB" sz="1600" dirty="0" err="1">
                <a:solidFill>
                  <a:schemeClr val="dk2"/>
                </a:solidFill>
              </a:rPr>
              <a:t>recomposition</a:t>
            </a:r>
            <a:r>
              <a:rPr lang="en-US" altLang="en-GB" sz="1600" dirty="0">
                <a:solidFill>
                  <a:schemeClr val="dk2"/>
                </a:solidFill>
              </a:rPr>
              <a:t>, it needs to know when state has changed. To indicate to Compose that it should track an object's state, the object needs to be of type State or </a:t>
            </a:r>
            <a:r>
              <a:rPr lang="en-US" altLang="en-GB" sz="1600" dirty="0" err="1">
                <a:solidFill>
                  <a:schemeClr val="dk2"/>
                </a:solidFill>
              </a:rPr>
              <a:t>MutableState</a:t>
            </a:r>
            <a:r>
              <a:rPr lang="en-US" altLang="en-GB" sz="1600" dirty="0">
                <a:solidFill>
                  <a:schemeClr val="dk2"/>
                </a:solidFill>
              </a:rPr>
              <a:t>. </a:t>
            </a:r>
          </a:p>
          <a:p>
            <a:pPr marL="0" lvl="0" indent="0" algn="l" rtl="0">
              <a:lnSpc>
                <a:spcPct val="115000"/>
              </a:lnSpc>
              <a:spcBef>
                <a:spcPts val="0"/>
              </a:spcBef>
              <a:spcAft>
                <a:spcPts val="1600"/>
              </a:spcAft>
              <a:buNone/>
            </a:pPr>
            <a:r>
              <a:rPr lang="en-US" altLang="en-GB" sz="1600" dirty="0">
                <a:solidFill>
                  <a:schemeClr val="dk2"/>
                </a:solidFill>
              </a:rPr>
              <a:t>The State type is immutable and can only be read. A </a:t>
            </a:r>
            <a:r>
              <a:rPr lang="en-US" altLang="en-GB" sz="1600" dirty="0" err="1">
                <a:solidFill>
                  <a:schemeClr val="dk2"/>
                </a:solidFill>
              </a:rPr>
              <a:t>MutableState</a:t>
            </a:r>
            <a:r>
              <a:rPr lang="en-US" altLang="en-GB" sz="1600" dirty="0">
                <a:solidFill>
                  <a:schemeClr val="dk2"/>
                </a:solidFill>
              </a:rPr>
              <a:t> type is mutable and allows reads and writes.</a:t>
            </a:r>
            <a:endParaRPr lang="en-IN" altLang="en-GB" sz="1600" dirty="0">
              <a:solidFill>
                <a:schemeClr val="dk2"/>
              </a:solidFill>
            </a:endParaRPr>
          </a:p>
        </p:txBody>
      </p:sp>
      <p:pic>
        <p:nvPicPr>
          <p:cNvPr id="2" name="Picture 1"/>
          <p:cNvPicPr>
            <a:picLocks noChangeAspect="1"/>
          </p:cNvPicPr>
          <p:nvPr/>
        </p:nvPicPr>
        <p:blipFill rotWithShape="1">
          <a:blip r:embed="rId3"/>
          <a:srcRect t="-940" b="2318"/>
          <a:stretch/>
        </p:blipFill>
        <p:spPr>
          <a:xfrm>
            <a:off x="4251960" y="2643447"/>
            <a:ext cx="4792345" cy="415637"/>
          </a:xfrm>
          <a:prstGeom prst="round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43"/>
        <p:cNvGrpSpPr/>
        <p:nvPr/>
      </p:nvGrpSpPr>
      <p:grpSpPr>
        <a:xfrm>
          <a:off x="0" y="0"/>
          <a:ext cx="0" cy="0"/>
          <a:chOff x="0" y="0"/>
          <a:chExt cx="0" cy="0"/>
        </a:xfrm>
      </p:grpSpPr>
      <p:sp>
        <p:nvSpPr>
          <p:cNvPr id="244" name="Google Shape;244;p54"/>
          <p:cNvSpPr/>
          <p:nvPr/>
        </p:nvSpPr>
        <p:spPr>
          <a:xfrm>
            <a:off x="4902000" y="742400"/>
            <a:ext cx="3760800" cy="3558900"/>
          </a:xfrm>
          <a:prstGeom prst="roundRect">
            <a:avLst>
              <a:gd name="adj" fmla="val 5533"/>
            </a:avLst>
          </a:prstGeom>
          <a:solidFill>
            <a:srgbClr val="073042"/>
          </a:solidFill>
          <a:ln w="19050" cap="flat" cmpd="sng">
            <a:solidFill>
              <a:srgbClr val="07304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chemeClr val="accent5"/>
              </a:solidFill>
              <a:latin typeface="Arial" panose="020B0604020202020204"/>
              <a:ea typeface="Arial" panose="020B0604020202020204"/>
              <a:cs typeface="Arial" panose="020B0604020202020204"/>
              <a:sym typeface="Arial" panose="020B0604020202020204"/>
            </a:endParaRPr>
          </a:p>
        </p:txBody>
      </p:sp>
      <p:sp>
        <p:nvSpPr>
          <p:cNvPr id="245" name="Google Shape;245;p54"/>
          <p:cNvSpPr txBox="1"/>
          <p:nvPr/>
        </p:nvSpPr>
        <p:spPr>
          <a:xfrm>
            <a:off x="417185" y="619850"/>
            <a:ext cx="4269600" cy="3804000"/>
          </a:xfrm>
          <a:prstGeom prst="rect">
            <a:avLst/>
          </a:prstGeom>
          <a:noFill/>
          <a:ln>
            <a:noFill/>
          </a:ln>
        </p:spPr>
        <p:txBody>
          <a:bodyPr spcFirstLastPara="1" wrap="square" lIns="91425" tIns="91425" rIns="91425" bIns="91425" anchor="ctr" anchorCtr="0">
            <a:noAutofit/>
          </a:bodyPr>
          <a:lstStyle/>
          <a:p>
            <a:pPr marL="0" indent="0">
              <a:buClr>
                <a:srgbClr val="000000"/>
              </a:buClr>
              <a:buSzPts val="1100"/>
              <a:buFont typeface="Arial" panose="020B0604020202020204"/>
              <a:buNone/>
            </a:pPr>
            <a:r>
              <a:rPr lang="en-GB" sz="2700" b="1" dirty="0">
                <a:latin typeface="Roboto" panose="02000000000000000000"/>
                <a:ea typeface="Roboto" panose="02000000000000000000"/>
                <a:cs typeface="Roboto" panose="02000000000000000000"/>
                <a:sym typeface="Roboto" panose="02000000000000000000"/>
              </a:rPr>
              <a:t>App Architecture</a:t>
            </a:r>
          </a:p>
        </p:txBody>
      </p:sp>
      <p:sp>
        <p:nvSpPr>
          <p:cNvPr id="246" name="Google Shape;246;p54"/>
          <p:cNvSpPr/>
          <p:nvPr/>
        </p:nvSpPr>
        <p:spPr>
          <a:xfrm>
            <a:off x="410200" y="1513525"/>
            <a:ext cx="415200" cy="412200"/>
          </a:xfrm>
          <a:prstGeom prst="ellipse">
            <a:avLst/>
          </a:prstGeom>
          <a:solidFill>
            <a:srgbClr val="3DDC84"/>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500"/>
              <a:buFont typeface="Arial" panose="020B0604020202020204"/>
              <a:buNone/>
            </a:pPr>
            <a:r>
              <a:rPr lang="en-GB" sz="1500" b="1" i="0" u="none" strike="noStrike" cap="none" dirty="0">
                <a:solidFill>
                  <a:srgbClr val="000000"/>
                </a:solidFill>
                <a:latin typeface="Arial" panose="020B0604020202020204"/>
                <a:ea typeface="Arial" panose="020B0604020202020204"/>
                <a:cs typeface="Arial" panose="020B0604020202020204"/>
                <a:sym typeface="Arial" panose="020B0604020202020204"/>
              </a:rPr>
              <a:t>2</a:t>
            </a:r>
            <a:endParaRPr sz="1500" b="1"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pic>
        <p:nvPicPr>
          <p:cNvPr id="248" name="Google Shape;248;p54"/>
          <p:cNvPicPr preferRelativeResize="0"/>
          <p:nvPr/>
        </p:nvPicPr>
        <p:blipFill>
          <a:blip r:embed="rId3"/>
          <a:stretch>
            <a:fillRect/>
          </a:stretch>
        </p:blipFill>
        <p:spPr>
          <a:xfrm>
            <a:off x="410200" y="122125"/>
            <a:ext cx="1733825" cy="298925"/>
          </a:xfrm>
          <a:prstGeom prst="rect">
            <a:avLst/>
          </a:prstGeom>
          <a:noFill/>
          <a:ln>
            <a:noFill/>
          </a:ln>
        </p:spPr>
      </p:pic>
      <p:pic>
        <p:nvPicPr>
          <p:cNvPr id="102" name="Picture 101"/>
          <p:cNvPicPr/>
          <p:nvPr/>
        </p:nvPicPr>
        <p:blipFill>
          <a:blip r:embed="rId4">
            <a:extLst>
              <a:ext uri="{96DAC541-7B7A-43D3-8B79-37D633B846F1}">
                <asvg:svgBlip xmlns:asvg="http://schemas.microsoft.com/office/drawing/2016/SVG/main" r:embed="rId5"/>
              </a:ext>
            </a:extLst>
          </a:blip>
          <a:stretch>
            <a:fillRect/>
          </a:stretch>
        </p:blipFill>
        <p:spPr>
          <a:xfrm>
            <a:off x="5994400" y="1576705"/>
            <a:ext cx="1690370" cy="1609090"/>
          </a:xfrm>
          <a:prstGeom prst="rect">
            <a:avLst/>
          </a:prstGeom>
          <a:noFill/>
        </p:spPr>
      </p:pic>
    </p:spTree>
    <p:extLst>
      <p:ext uri="{BB962C8B-B14F-4D97-AF65-F5344CB8AC3E}">
        <p14:creationId xmlns:p14="http://schemas.microsoft.com/office/powerpoint/2010/main" val="3775077569"/>
      </p:ext>
    </p:extLst>
  </p:cSld>
  <p:clrMapOvr>
    <a:masterClrMapping/>
  </p:clrMapOvr>
</p:sld>
</file>

<file path=ppt/theme/theme1.xml><?xml version="1.0" encoding="utf-8"?>
<a:theme xmlns:a="http://schemas.openxmlformats.org/drawingml/2006/main" name="Simple Light">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11476</TotalTime>
  <Words>837</Words>
  <Application>Microsoft Office PowerPoint</Application>
  <PresentationFormat>On-screen Show (16:9)</PresentationFormat>
  <Paragraphs>88</Paragraphs>
  <Slides>27</Slides>
  <Notes>25</Notes>
  <HiddenSlides>1</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27</vt:i4>
      </vt:variant>
    </vt:vector>
  </HeadingPairs>
  <TitlesOfParts>
    <vt:vector size="30" baseType="lpstr">
      <vt:lpstr>Arial</vt:lpstr>
      <vt:lpstr>Roboto</vt:lpstr>
      <vt:lpstr>Simple Light</vt:lpstr>
      <vt:lpstr>Welcome to Compose Camp</vt:lpstr>
      <vt:lpstr>Today’s Objectives</vt:lpstr>
      <vt:lpstr>Let’s Get Started</vt:lpstr>
      <vt:lpstr>PowerPoint Presentation</vt:lpstr>
      <vt:lpstr>Activity LifeCycle</vt:lpstr>
      <vt:lpstr>OnCreate() and OnStart() Implementation</vt:lpstr>
      <vt:lpstr>PowerPoint Presentation</vt:lpstr>
      <vt:lpstr>Lifecycle of a composable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Unidirectional Data Flow</vt:lpstr>
      <vt:lpstr>PowerPoint Presentation</vt:lpstr>
      <vt:lpstr>ViewModel and UI Pipeline</vt:lpstr>
      <vt:lpstr>Architecting Compose UI</vt:lpstr>
      <vt:lpstr>Implementation</vt:lpstr>
      <vt:lpstr>PowerPoint Presentation</vt:lpstr>
      <vt:lpstr>Let’s see the Code!</vt:lpstr>
      <vt:lpstr>Take a Quiz</vt:lpstr>
      <vt:lpstr>Project Submission</vt:lpstr>
      <vt:lpstr>Project Submission</vt:lpstr>
      <vt:lpstr>Have a Question? Just ask</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to_x000d_Compose Camp</dc:title>
  <dc:creator/>
  <cp:lastModifiedBy>Rungshit Saha</cp:lastModifiedBy>
  <cp:revision>17</cp:revision>
  <dcterms:created xsi:type="dcterms:W3CDTF">2022-09-22T20:25:00Z</dcterms:created>
  <dcterms:modified xsi:type="dcterms:W3CDTF">2022-10-08T04:05:31Z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69E8A000BECF46AE8EC8C34AB2D0B3D4</vt:lpwstr>
  </property>
  <property fmtid="{D5CDD505-2E9C-101B-9397-08002B2CF9AE}" pid="3" name="KSOProductBuildVer">
    <vt:lpwstr>1033-11.2.0.11210</vt:lpwstr>
  </property>
</Properties>
</file>